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1"/>
  </p:notesMasterIdLst>
  <p:sldIdLst>
    <p:sldId id="280" r:id="rId2"/>
    <p:sldId id="258" r:id="rId3"/>
    <p:sldId id="259" r:id="rId4"/>
    <p:sldId id="299" r:id="rId5"/>
    <p:sldId id="260" r:id="rId6"/>
    <p:sldId id="290" r:id="rId7"/>
    <p:sldId id="292" r:id="rId8"/>
    <p:sldId id="294" r:id="rId9"/>
    <p:sldId id="295" r:id="rId10"/>
    <p:sldId id="296" r:id="rId11"/>
    <p:sldId id="297" r:id="rId12"/>
    <p:sldId id="262" r:id="rId13"/>
    <p:sldId id="303" r:id="rId14"/>
    <p:sldId id="305" r:id="rId15"/>
    <p:sldId id="301" r:id="rId16"/>
    <p:sldId id="302" r:id="rId17"/>
    <p:sldId id="307" r:id="rId18"/>
    <p:sldId id="308" r:id="rId19"/>
    <p:sldId id="320" r:id="rId20"/>
    <p:sldId id="321" r:id="rId21"/>
    <p:sldId id="322" r:id="rId22"/>
    <p:sldId id="323" r:id="rId23"/>
    <p:sldId id="324" r:id="rId24"/>
    <p:sldId id="326" r:id="rId25"/>
    <p:sldId id="327" r:id="rId26"/>
    <p:sldId id="328" r:id="rId27"/>
    <p:sldId id="329" r:id="rId28"/>
    <p:sldId id="330" r:id="rId29"/>
    <p:sldId id="309" r:id="rId30"/>
    <p:sldId id="310" r:id="rId31"/>
    <p:sldId id="311" r:id="rId32"/>
    <p:sldId id="312" r:id="rId33"/>
    <p:sldId id="313" r:id="rId34"/>
    <p:sldId id="317" r:id="rId35"/>
    <p:sldId id="318" r:id="rId36"/>
    <p:sldId id="319" r:id="rId37"/>
    <p:sldId id="331" r:id="rId38"/>
    <p:sldId id="332" r:id="rId39"/>
    <p:sldId id="298"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4" autoAdjust="0"/>
    <p:restoredTop sz="95196" autoAdjust="0"/>
  </p:normalViewPr>
  <p:slideViewPr>
    <p:cSldViewPr>
      <p:cViewPr varScale="1">
        <p:scale>
          <a:sx n="85" d="100"/>
          <a:sy n="85" d="100"/>
        </p:scale>
        <p:origin x="1531"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lireddysushma2003@gmail.com" userId="72048e4bb5544ed1" providerId="LiveId" clId="{368E3069-D77A-4360-BD79-8358058D7D4C}"/>
    <pc:docChg chg="undo redo custSel addSld delSld modSld">
      <pc:chgData name="polireddysushma2003@gmail.com" userId="72048e4bb5544ed1" providerId="LiveId" clId="{368E3069-D77A-4360-BD79-8358058D7D4C}" dt="2024-03-01T18:04:09.650" v="2057" actId="14100"/>
      <pc:docMkLst>
        <pc:docMk/>
      </pc:docMkLst>
      <pc:sldChg chg="modSp mod">
        <pc:chgData name="polireddysushma2003@gmail.com" userId="72048e4bb5544ed1" providerId="LiveId" clId="{368E3069-D77A-4360-BD79-8358058D7D4C}" dt="2024-03-01T17:16:58.987" v="1112" actId="20577"/>
        <pc:sldMkLst>
          <pc:docMk/>
          <pc:sldMk cId="2791570804" sldId="258"/>
        </pc:sldMkLst>
        <pc:spChg chg="mod">
          <ac:chgData name="polireddysushma2003@gmail.com" userId="72048e4bb5544ed1" providerId="LiveId" clId="{368E3069-D77A-4360-BD79-8358058D7D4C}" dt="2024-03-01T16:50:57.123" v="881" actId="1076"/>
          <ac:spMkLst>
            <pc:docMk/>
            <pc:sldMk cId="2791570804" sldId="258"/>
            <ac:spMk id="2" creationId="{00000000-0000-0000-0000-000000000000}"/>
          </ac:spMkLst>
        </pc:spChg>
        <pc:spChg chg="mod">
          <ac:chgData name="polireddysushma2003@gmail.com" userId="72048e4bb5544ed1" providerId="LiveId" clId="{368E3069-D77A-4360-BD79-8358058D7D4C}" dt="2024-03-01T17:16:58.987" v="1112" actId="20577"/>
          <ac:spMkLst>
            <pc:docMk/>
            <pc:sldMk cId="2791570804" sldId="258"/>
            <ac:spMk id="3" creationId="{00000000-0000-0000-0000-000000000000}"/>
          </ac:spMkLst>
        </pc:spChg>
      </pc:sldChg>
      <pc:sldChg chg="modSp mod">
        <pc:chgData name="polireddysushma2003@gmail.com" userId="72048e4bb5544ed1" providerId="LiveId" clId="{368E3069-D77A-4360-BD79-8358058D7D4C}" dt="2024-03-01T16:58:59.206" v="995" actId="1076"/>
        <pc:sldMkLst>
          <pc:docMk/>
          <pc:sldMk cId="1394838522" sldId="259"/>
        </pc:sldMkLst>
        <pc:spChg chg="mod">
          <ac:chgData name="polireddysushma2003@gmail.com" userId="72048e4bb5544ed1" providerId="LiveId" clId="{368E3069-D77A-4360-BD79-8358058D7D4C}" dt="2024-03-01T16:58:59.206" v="995" actId="1076"/>
          <ac:spMkLst>
            <pc:docMk/>
            <pc:sldMk cId="1394838522" sldId="259"/>
            <ac:spMk id="3" creationId="{00000000-0000-0000-0000-000000000000}"/>
          </ac:spMkLst>
        </pc:spChg>
        <pc:spChg chg="mod">
          <ac:chgData name="polireddysushma2003@gmail.com" userId="72048e4bb5544ed1" providerId="LiveId" clId="{368E3069-D77A-4360-BD79-8358058D7D4C}" dt="2024-03-01T16:58:34.348" v="987" actId="255"/>
          <ac:spMkLst>
            <pc:docMk/>
            <pc:sldMk cId="1394838522" sldId="259"/>
            <ac:spMk id="6" creationId="{00000000-0000-0000-0000-000000000000}"/>
          </ac:spMkLst>
        </pc:spChg>
        <pc:spChg chg="mod">
          <ac:chgData name="polireddysushma2003@gmail.com" userId="72048e4bb5544ed1" providerId="LiveId" clId="{368E3069-D77A-4360-BD79-8358058D7D4C}" dt="2024-03-01T16:55:03.511" v="973" actId="1076"/>
          <ac:spMkLst>
            <pc:docMk/>
            <pc:sldMk cId="1394838522" sldId="259"/>
            <ac:spMk id="8" creationId="{00000000-0000-0000-0000-000000000000}"/>
          </ac:spMkLst>
        </pc:spChg>
      </pc:sldChg>
      <pc:sldChg chg="modSp mod">
        <pc:chgData name="polireddysushma2003@gmail.com" userId="72048e4bb5544ed1" providerId="LiveId" clId="{368E3069-D77A-4360-BD79-8358058D7D4C}" dt="2024-03-01T16:55:17.818" v="974" actId="1076"/>
        <pc:sldMkLst>
          <pc:docMk/>
          <pc:sldMk cId="1605549010" sldId="260"/>
        </pc:sldMkLst>
        <pc:spChg chg="mod">
          <ac:chgData name="polireddysushma2003@gmail.com" userId="72048e4bb5544ed1" providerId="LiveId" clId="{368E3069-D77A-4360-BD79-8358058D7D4C}" dt="2024-03-01T16:55:17.818" v="974" actId="1076"/>
          <ac:spMkLst>
            <pc:docMk/>
            <pc:sldMk cId="1605549010" sldId="260"/>
            <ac:spMk id="4" creationId="{00000000-0000-0000-0000-000000000000}"/>
          </ac:spMkLst>
        </pc:spChg>
      </pc:sldChg>
      <pc:sldChg chg="modSp mod">
        <pc:chgData name="polireddysushma2003@gmail.com" userId="72048e4bb5544ed1" providerId="LiveId" clId="{368E3069-D77A-4360-BD79-8358058D7D4C}" dt="2024-03-01T16:55:45.033" v="976" actId="14100"/>
        <pc:sldMkLst>
          <pc:docMk/>
          <pc:sldMk cId="2011162108" sldId="290"/>
        </pc:sldMkLst>
        <pc:spChg chg="mod">
          <ac:chgData name="polireddysushma2003@gmail.com" userId="72048e4bb5544ed1" providerId="LiveId" clId="{368E3069-D77A-4360-BD79-8358058D7D4C}" dt="2024-03-01T16:55:31.054" v="975" actId="1076"/>
          <ac:spMkLst>
            <pc:docMk/>
            <pc:sldMk cId="2011162108" sldId="290"/>
            <ac:spMk id="3" creationId="{00000000-0000-0000-0000-000000000000}"/>
          </ac:spMkLst>
        </pc:spChg>
        <pc:spChg chg="mod">
          <ac:chgData name="polireddysushma2003@gmail.com" userId="72048e4bb5544ed1" providerId="LiveId" clId="{368E3069-D77A-4360-BD79-8358058D7D4C}" dt="2024-03-01T16:55:45.033" v="976" actId="14100"/>
          <ac:spMkLst>
            <pc:docMk/>
            <pc:sldMk cId="2011162108" sldId="290"/>
            <ac:spMk id="5" creationId="{B3DD3159-3B1D-A0CC-9B91-554D1C90BD91}"/>
          </ac:spMkLst>
        </pc:spChg>
      </pc:sldChg>
      <pc:sldChg chg="modSp mod">
        <pc:chgData name="polireddysushma2003@gmail.com" userId="72048e4bb5544ed1" providerId="LiveId" clId="{368E3069-D77A-4360-BD79-8358058D7D4C}" dt="2024-03-01T16:55:58.985" v="977" actId="14100"/>
        <pc:sldMkLst>
          <pc:docMk/>
          <pc:sldMk cId="1106746206" sldId="292"/>
        </pc:sldMkLst>
        <pc:spChg chg="mod">
          <ac:chgData name="polireddysushma2003@gmail.com" userId="72048e4bb5544ed1" providerId="LiveId" clId="{368E3069-D77A-4360-BD79-8358058D7D4C}" dt="2024-03-01T16:54:30.615" v="972" actId="1076"/>
          <ac:spMkLst>
            <pc:docMk/>
            <pc:sldMk cId="1106746206" sldId="292"/>
            <ac:spMk id="5" creationId="{0F640A0D-6C96-B4C5-E733-2AB368F4A631}"/>
          </ac:spMkLst>
        </pc:spChg>
        <pc:spChg chg="mod">
          <ac:chgData name="polireddysushma2003@gmail.com" userId="72048e4bb5544ed1" providerId="LiveId" clId="{368E3069-D77A-4360-BD79-8358058D7D4C}" dt="2024-03-01T16:55:58.985" v="977" actId="14100"/>
          <ac:spMkLst>
            <pc:docMk/>
            <pc:sldMk cId="1106746206" sldId="292"/>
            <ac:spMk id="7" creationId="{D8812B17-1629-D251-12E7-8D8BDD57FEA6}"/>
          </ac:spMkLst>
        </pc:spChg>
      </pc:sldChg>
      <pc:sldChg chg="modSp mod">
        <pc:chgData name="polireddysushma2003@gmail.com" userId="72048e4bb5544ed1" providerId="LiveId" clId="{368E3069-D77A-4360-BD79-8358058D7D4C}" dt="2024-03-01T16:56:25.928" v="978" actId="1076"/>
        <pc:sldMkLst>
          <pc:docMk/>
          <pc:sldMk cId="3506243386" sldId="294"/>
        </pc:sldMkLst>
        <pc:spChg chg="mod">
          <ac:chgData name="polireddysushma2003@gmail.com" userId="72048e4bb5544ed1" providerId="LiveId" clId="{368E3069-D77A-4360-BD79-8358058D7D4C}" dt="2024-03-01T16:56:25.928" v="978" actId="1076"/>
          <ac:spMkLst>
            <pc:docMk/>
            <pc:sldMk cId="3506243386" sldId="294"/>
            <ac:spMk id="4" creationId="{D1E4B9F6-0961-A975-BCB9-2A80E9DFB1F8}"/>
          </ac:spMkLst>
        </pc:spChg>
      </pc:sldChg>
      <pc:sldChg chg="del">
        <pc:chgData name="polireddysushma2003@gmail.com" userId="72048e4bb5544ed1" providerId="LiveId" clId="{368E3069-D77A-4360-BD79-8358058D7D4C}" dt="2024-03-01T16:39:24.849" v="475" actId="2696"/>
        <pc:sldMkLst>
          <pc:docMk/>
          <pc:sldMk cId="2634741906" sldId="300"/>
        </pc:sldMkLst>
      </pc:sldChg>
      <pc:sldChg chg="modSp mod">
        <pc:chgData name="polireddysushma2003@gmail.com" userId="72048e4bb5544ed1" providerId="LiveId" clId="{368E3069-D77A-4360-BD79-8358058D7D4C}" dt="2024-03-01T16:58:41.385" v="990" actId="255"/>
        <pc:sldMkLst>
          <pc:docMk/>
          <pc:sldMk cId="573173175" sldId="301"/>
        </pc:sldMkLst>
        <pc:spChg chg="mod">
          <ac:chgData name="polireddysushma2003@gmail.com" userId="72048e4bb5544ed1" providerId="LiveId" clId="{368E3069-D77A-4360-BD79-8358058D7D4C}" dt="2024-03-01T16:58:41.385" v="990" actId="255"/>
          <ac:spMkLst>
            <pc:docMk/>
            <pc:sldMk cId="573173175" sldId="301"/>
            <ac:spMk id="4" creationId="{C4874F8F-8387-78E6-D066-DFDC0C964257}"/>
          </ac:spMkLst>
        </pc:spChg>
      </pc:sldChg>
      <pc:sldChg chg="modSp mod">
        <pc:chgData name="polireddysushma2003@gmail.com" userId="72048e4bb5544ed1" providerId="LiveId" clId="{368E3069-D77A-4360-BD79-8358058D7D4C}" dt="2024-03-01T07:33:08.572" v="453" actId="20577"/>
        <pc:sldMkLst>
          <pc:docMk/>
          <pc:sldMk cId="3571869838" sldId="305"/>
        </pc:sldMkLst>
        <pc:spChg chg="mod">
          <ac:chgData name="polireddysushma2003@gmail.com" userId="72048e4bb5544ed1" providerId="LiveId" clId="{368E3069-D77A-4360-BD79-8358058D7D4C}" dt="2024-03-01T07:33:08.572" v="453" actId="20577"/>
          <ac:spMkLst>
            <pc:docMk/>
            <pc:sldMk cId="3571869838" sldId="305"/>
            <ac:spMk id="12" creationId="{FBF3B9B5-BC13-7A6F-EFE2-8DADC0177550}"/>
          </ac:spMkLst>
        </pc:spChg>
      </pc:sldChg>
      <pc:sldChg chg="addSp delSp modSp mod">
        <pc:chgData name="polireddysushma2003@gmail.com" userId="72048e4bb5544ed1" providerId="LiveId" clId="{368E3069-D77A-4360-BD79-8358058D7D4C}" dt="2024-03-01T04:37:09.449" v="14" actId="1076"/>
        <pc:sldMkLst>
          <pc:docMk/>
          <pc:sldMk cId="2765081342" sldId="307"/>
        </pc:sldMkLst>
        <pc:graphicFrameChg chg="add del modGraphic">
          <ac:chgData name="polireddysushma2003@gmail.com" userId="72048e4bb5544ed1" providerId="LiveId" clId="{368E3069-D77A-4360-BD79-8358058D7D4C}" dt="2024-03-01T04:33:02.984" v="1" actId="27309"/>
          <ac:graphicFrameMkLst>
            <pc:docMk/>
            <pc:sldMk cId="2765081342" sldId="307"/>
            <ac:graphicFrameMk id="5" creationId="{A3A8F8C2-80AE-6C38-C396-8681653729A2}"/>
          </ac:graphicFrameMkLst>
        </pc:graphicFrameChg>
        <pc:picChg chg="del">
          <ac:chgData name="polireddysushma2003@gmail.com" userId="72048e4bb5544ed1" providerId="LiveId" clId="{368E3069-D77A-4360-BD79-8358058D7D4C}" dt="2024-03-01T04:36:37.238" v="7" actId="21"/>
          <ac:picMkLst>
            <pc:docMk/>
            <pc:sldMk cId="2765081342" sldId="307"/>
            <ac:picMk id="4" creationId="{8282C03E-D970-7A53-2AE9-3D126E7A75C6}"/>
          </ac:picMkLst>
        </pc:picChg>
        <pc:picChg chg="add mod">
          <ac:chgData name="polireddysushma2003@gmail.com" userId="72048e4bb5544ed1" providerId="LiveId" clId="{368E3069-D77A-4360-BD79-8358058D7D4C}" dt="2024-03-01T04:37:09.449" v="14" actId="1076"/>
          <ac:picMkLst>
            <pc:docMk/>
            <pc:sldMk cId="2765081342" sldId="307"/>
            <ac:picMk id="6" creationId="{3C14DF58-4832-FD10-0A8A-26065FFED740}"/>
          </ac:picMkLst>
        </pc:picChg>
      </pc:sldChg>
      <pc:sldChg chg="addSp delSp modSp mod">
        <pc:chgData name="polireddysushma2003@gmail.com" userId="72048e4bb5544ed1" providerId="LiveId" clId="{368E3069-D77A-4360-BD79-8358058D7D4C}" dt="2024-03-01T04:33:33.543" v="6" actId="14100"/>
        <pc:sldMkLst>
          <pc:docMk/>
          <pc:sldMk cId="2740059016" sldId="308"/>
        </pc:sldMkLst>
        <pc:picChg chg="add mod">
          <ac:chgData name="polireddysushma2003@gmail.com" userId="72048e4bb5544ed1" providerId="LiveId" clId="{368E3069-D77A-4360-BD79-8358058D7D4C}" dt="2024-03-01T04:33:33.543" v="6" actId="14100"/>
          <ac:picMkLst>
            <pc:docMk/>
            <pc:sldMk cId="2740059016" sldId="308"/>
            <ac:picMk id="2" creationId="{3B819D71-2047-2B99-6275-224A1026DBF6}"/>
          </ac:picMkLst>
        </pc:picChg>
        <pc:picChg chg="del">
          <ac:chgData name="polireddysushma2003@gmail.com" userId="72048e4bb5544ed1" providerId="LiveId" clId="{368E3069-D77A-4360-BD79-8358058D7D4C}" dt="2024-03-01T04:33:08.397" v="2" actId="21"/>
          <ac:picMkLst>
            <pc:docMk/>
            <pc:sldMk cId="2740059016" sldId="308"/>
            <ac:picMk id="4" creationId="{9FEE0B9D-BEFF-5B4E-4823-808D31ADB98D}"/>
          </ac:picMkLst>
        </pc:picChg>
      </pc:sldChg>
      <pc:sldChg chg="addSp delSp modSp new mod">
        <pc:chgData name="polireddysushma2003@gmail.com" userId="72048e4bb5544ed1" providerId="LiveId" clId="{368E3069-D77A-4360-BD79-8358058D7D4C}" dt="2024-03-01T17:07:17.141" v="1056" actId="255"/>
        <pc:sldMkLst>
          <pc:docMk/>
          <pc:sldMk cId="4191244812" sldId="309"/>
        </pc:sldMkLst>
        <pc:spChg chg="add mod">
          <ac:chgData name="polireddysushma2003@gmail.com" userId="72048e4bb5544ed1" providerId="LiveId" clId="{368E3069-D77A-4360-BD79-8358058D7D4C}" dt="2024-03-01T17:07:17.141" v="1056" actId="255"/>
          <ac:spMkLst>
            <pc:docMk/>
            <pc:sldMk cId="4191244812" sldId="309"/>
            <ac:spMk id="4" creationId="{188C85A7-8964-F219-59AA-CB26CF599CE4}"/>
          </ac:spMkLst>
        </pc:spChg>
        <pc:picChg chg="add mod">
          <ac:chgData name="polireddysushma2003@gmail.com" userId="72048e4bb5544ed1" providerId="LiveId" clId="{368E3069-D77A-4360-BD79-8358058D7D4C}" dt="2024-03-01T17:07:06.088" v="1054" actId="1076"/>
          <ac:picMkLst>
            <pc:docMk/>
            <pc:sldMk cId="4191244812" sldId="309"/>
            <ac:picMk id="2" creationId="{054E8A92-E3CC-17F9-89CD-1241BB61C92A}"/>
          </ac:picMkLst>
        </pc:picChg>
        <pc:picChg chg="add mod">
          <ac:chgData name="polireddysushma2003@gmail.com" userId="72048e4bb5544ed1" providerId="LiveId" clId="{368E3069-D77A-4360-BD79-8358058D7D4C}" dt="2024-03-01T05:31:01.019" v="69" actId="14100"/>
          <ac:picMkLst>
            <pc:docMk/>
            <pc:sldMk cId="4191244812" sldId="309"/>
            <ac:picMk id="6" creationId="{590D8F2A-E3E0-44C1-CCCB-19E40D2E090F}"/>
          </ac:picMkLst>
        </pc:picChg>
        <pc:picChg chg="add del mod">
          <ac:chgData name="polireddysushma2003@gmail.com" userId="72048e4bb5544ed1" providerId="LiveId" clId="{368E3069-D77A-4360-BD79-8358058D7D4C}" dt="2024-03-01T05:30:49.340" v="66" actId="21"/>
          <ac:picMkLst>
            <pc:docMk/>
            <pc:sldMk cId="4191244812" sldId="309"/>
            <ac:picMk id="8" creationId="{F359EE59-2148-9313-AA29-890E152EDC68}"/>
          </ac:picMkLst>
        </pc:picChg>
      </pc:sldChg>
      <pc:sldChg chg="addSp modSp new mod">
        <pc:chgData name="polireddysushma2003@gmail.com" userId="72048e4bb5544ed1" providerId="LiveId" clId="{368E3069-D77A-4360-BD79-8358058D7D4C}" dt="2024-03-01T17:08:12.470" v="1066" actId="14100"/>
        <pc:sldMkLst>
          <pc:docMk/>
          <pc:sldMk cId="1026804655" sldId="310"/>
        </pc:sldMkLst>
        <pc:picChg chg="add mod">
          <ac:chgData name="polireddysushma2003@gmail.com" userId="72048e4bb5544ed1" providerId="LiveId" clId="{368E3069-D77A-4360-BD79-8358058D7D4C}" dt="2024-03-01T17:08:12.470" v="1066" actId="14100"/>
          <ac:picMkLst>
            <pc:docMk/>
            <pc:sldMk cId="1026804655" sldId="310"/>
            <ac:picMk id="2" creationId="{716A2327-8A72-2829-70E7-9D039C03606B}"/>
          </ac:picMkLst>
        </pc:picChg>
      </pc:sldChg>
      <pc:sldChg chg="addSp modSp new mod">
        <pc:chgData name="polireddysushma2003@gmail.com" userId="72048e4bb5544ed1" providerId="LiveId" clId="{368E3069-D77A-4360-BD79-8358058D7D4C}" dt="2024-03-01T17:07:54.806" v="1064" actId="14100"/>
        <pc:sldMkLst>
          <pc:docMk/>
          <pc:sldMk cId="2074401857" sldId="311"/>
        </pc:sldMkLst>
        <pc:picChg chg="add mod">
          <ac:chgData name="polireddysushma2003@gmail.com" userId="72048e4bb5544ed1" providerId="LiveId" clId="{368E3069-D77A-4360-BD79-8358058D7D4C}" dt="2024-03-01T17:07:46.547" v="1062" actId="14100"/>
          <ac:picMkLst>
            <pc:docMk/>
            <pc:sldMk cId="2074401857" sldId="311"/>
            <ac:picMk id="3" creationId="{4D48CDA2-AE85-4A2A-FE3E-4769A5468534}"/>
          </ac:picMkLst>
        </pc:picChg>
        <pc:picChg chg="add mod">
          <ac:chgData name="polireddysushma2003@gmail.com" userId="72048e4bb5544ed1" providerId="LiveId" clId="{368E3069-D77A-4360-BD79-8358058D7D4C}" dt="2024-03-01T17:07:54.806" v="1064" actId="14100"/>
          <ac:picMkLst>
            <pc:docMk/>
            <pc:sldMk cId="2074401857" sldId="311"/>
            <ac:picMk id="5" creationId="{297701E0-BF0E-7FB1-DE48-A2E1012BB871}"/>
          </ac:picMkLst>
        </pc:picChg>
      </pc:sldChg>
      <pc:sldChg chg="addSp modSp new mod">
        <pc:chgData name="polireddysushma2003@gmail.com" userId="72048e4bb5544ed1" providerId="LiveId" clId="{368E3069-D77A-4360-BD79-8358058D7D4C}" dt="2024-03-01T17:10:25.378" v="1089" actId="1076"/>
        <pc:sldMkLst>
          <pc:docMk/>
          <pc:sldMk cId="4030807769" sldId="312"/>
        </pc:sldMkLst>
        <pc:picChg chg="add mod">
          <ac:chgData name="polireddysushma2003@gmail.com" userId="72048e4bb5544ed1" providerId="LiveId" clId="{368E3069-D77A-4360-BD79-8358058D7D4C}" dt="2024-03-01T17:10:23.158" v="1088" actId="1076"/>
          <ac:picMkLst>
            <pc:docMk/>
            <pc:sldMk cId="4030807769" sldId="312"/>
            <ac:picMk id="3" creationId="{78D63DDF-DABF-85E6-371E-01AEFEF7964C}"/>
          </ac:picMkLst>
        </pc:picChg>
        <pc:picChg chg="add mod">
          <ac:chgData name="polireddysushma2003@gmail.com" userId="72048e4bb5544ed1" providerId="LiveId" clId="{368E3069-D77A-4360-BD79-8358058D7D4C}" dt="2024-03-01T17:10:25.378" v="1089" actId="1076"/>
          <ac:picMkLst>
            <pc:docMk/>
            <pc:sldMk cId="4030807769" sldId="312"/>
            <ac:picMk id="5" creationId="{EC932B44-7812-CD90-9EE1-26144E11A84D}"/>
          </ac:picMkLst>
        </pc:picChg>
      </pc:sldChg>
      <pc:sldChg chg="addSp modSp new mod">
        <pc:chgData name="polireddysushma2003@gmail.com" userId="72048e4bb5544ed1" providerId="LiveId" clId="{368E3069-D77A-4360-BD79-8358058D7D4C}" dt="2024-03-01T17:10:53.128" v="1094" actId="14100"/>
        <pc:sldMkLst>
          <pc:docMk/>
          <pc:sldMk cId="3063338469" sldId="313"/>
        </pc:sldMkLst>
        <pc:picChg chg="add mod">
          <ac:chgData name="polireddysushma2003@gmail.com" userId="72048e4bb5544ed1" providerId="LiveId" clId="{368E3069-D77A-4360-BD79-8358058D7D4C}" dt="2024-03-01T17:10:53.128" v="1094" actId="14100"/>
          <ac:picMkLst>
            <pc:docMk/>
            <pc:sldMk cId="3063338469" sldId="313"/>
            <ac:picMk id="2" creationId="{4738E242-D504-5307-5AF6-B63FD2F12E29}"/>
          </ac:picMkLst>
        </pc:picChg>
        <pc:picChg chg="add mod">
          <ac:chgData name="polireddysushma2003@gmail.com" userId="72048e4bb5544ed1" providerId="LiveId" clId="{368E3069-D77A-4360-BD79-8358058D7D4C}" dt="2024-03-01T17:10:47.661" v="1092" actId="14100"/>
          <ac:picMkLst>
            <pc:docMk/>
            <pc:sldMk cId="3063338469" sldId="313"/>
            <ac:picMk id="3" creationId="{A88944AC-1BAC-1117-4EA9-C09F31551D96}"/>
          </ac:picMkLst>
        </pc:picChg>
      </pc:sldChg>
      <pc:sldChg chg="addSp modSp new del mod">
        <pc:chgData name="polireddysushma2003@gmail.com" userId="72048e4bb5544ed1" providerId="LiveId" clId="{368E3069-D77A-4360-BD79-8358058D7D4C}" dt="2024-03-01T16:38:56.503" v="473" actId="2696"/>
        <pc:sldMkLst>
          <pc:docMk/>
          <pc:sldMk cId="163824825" sldId="314"/>
        </pc:sldMkLst>
        <pc:picChg chg="add mod">
          <ac:chgData name="polireddysushma2003@gmail.com" userId="72048e4bb5544ed1" providerId="LiveId" clId="{368E3069-D77A-4360-BD79-8358058D7D4C}" dt="2024-03-01T05:37:05.970" v="119" actId="14100"/>
          <ac:picMkLst>
            <pc:docMk/>
            <pc:sldMk cId="163824825" sldId="314"/>
            <ac:picMk id="3" creationId="{7588955D-BCAC-421F-1F02-20E9C7E25E2E}"/>
          </ac:picMkLst>
        </pc:picChg>
        <pc:picChg chg="add mod">
          <ac:chgData name="polireddysushma2003@gmail.com" userId="72048e4bb5544ed1" providerId="LiveId" clId="{368E3069-D77A-4360-BD79-8358058D7D4C}" dt="2024-03-01T05:37:02.708" v="118" actId="14100"/>
          <ac:picMkLst>
            <pc:docMk/>
            <pc:sldMk cId="163824825" sldId="314"/>
            <ac:picMk id="5" creationId="{AF74C264-0C38-3154-3235-E9F873A354D7}"/>
          </ac:picMkLst>
        </pc:picChg>
      </pc:sldChg>
      <pc:sldChg chg="addSp modSp new del mod">
        <pc:chgData name="polireddysushma2003@gmail.com" userId="72048e4bb5544ed1" providerId="LiveId" clId="{368E3069-D77A-4360-BD79-8358058D7D4C}" dt="2024-03-01T16:39:02.613" v="474" actId="2696"/>
        <pc:sldMkLst>
          <pc:docMk/>
          <pc:sldMk cId="405884301" sldId="315"/>
        </pc:sldMkLst>
        <pc:picChg chg="add mod">
          <ac:chgData name="polireddysushma2003@gmail.com" userId="72048e4bb5544ed1" providerId="LiveId" clId="{368E3069-D77A-4360-BD79-8358058D7D4C}" dt="2024-03-01T05:37:46.632" v="123" actId="14100"/>
          <ac:picMkLst>
            <pc:docMk/>
            <pc:sldMk cId="405884301" sldId="315"/>
            <ac:picMk id="3" creationId="{2E7CCDFF-7589-D3D3-37AC-B46D164403D3}"/>
          </ac:picMkLst>
        </pc:picChg>
      </pc:sldChg>
      <pc:sldChg chg="addSp modSp new del mod">
        <pc:chgData name="polireddysushma2003@gmail.com" userId="72048e4bb5544ed1" providerId="LiveId" clId="{368E3069-D77A-4360-BD79-8358058D7D4C}" dt="2024-03-01T17:09:49.482" v="1081" actId="2696"/>
        <pc:sldMkLst>
          <pc:docMk/>
          <pc:sldMk cId="1762274377" sldId="316"/>
        </pc:sldMkLst>
        <pc:picChg chg="add mod">
          <ac:chgData name="polireddysushma2003@gmail.com" userId="72048e4bb5544ed1" providerId="LiveId" clId="{368E3069-D77A-4360-BD79-8358058D7D4C}" dt="2024-03-01T05:38:36.066" v="129" actId="14100"/>
          <ac:picMkLst>
            <pc:docMk/>
            <pc:sldMk cId="1762274377" sldId="316"/>
            <ac:picMk id="3" creationId="{50315805-0274-99D1-111F-9B4EE52F73AD}"/>
          </ac:picMkLst>
        </pc:picChg>
      </pc:sldChg>
      <pc:sldChg chg="addSp modSp new mod">
        <pc:chgData name="polireddysushma2003@gmail.com" userId="72048e4bb5544ed1" providerId="LiveId" clId="{368E3069-D77A-4360-BD79-8358058D7D4C}" dt="2024-03-01T17:10:06.692" v="1085" actId="14100"/>
        <pc:sldMkLst>
          <pc:docMk/>
          <pc:sldMk cId="3921226334" sldId="317"/>
        </pc:sldMkLst>
        <pc:picChg chg="add mod">
          <ac:chgData name="polireddysushma2003@gmail.com" userId="72048e4bb5544ed1" providerId="LiveId" clId="{368E3069-D77A-4360-BD79-8358058D7D4C}" dt="2024-03-01T17:10:01.188" v="1083" actId="14100"/>
          <ac:picMkLst>
            <pc:docMk/>
            <pc:sldMk cId="3921226334" sldId="317"/>
            <ac:picMk id="3" creationId="{8D19D974-786E-1DE1-E0DA-91DA89550040}"/>
          </ac:picMkLst>
        </pc:picChg>
        <pc:picChg chg="add mod">
          <ac:chgData name="polireddysushma2003@gmail.com" userId="72048e4bb5544ed1" providerId="LiveId" clId="{368E3069-D77A-4360-BD79-8358058D7D4C}" dt="2024-03-01T17:10:06.692" v="1085" actId="14100"/>
          <ac:picMkLst>
            <pc:docMk/>
            <pc:sldMk cId="3921226334" sldId="317"/>
            <ac:picMk id="5" creationId="{C86A6217-C7B5-AF2A-C34A-BC1B462708D0}"/>
          </ac:picMkLst>
        </pc:picChg>
      </pc:sldChg>
      <pc:sldChg chg="addSp modSp new mod">
        <pc:chgData name="polireddysushma2003@gmail.com" userId="72048e4bb5544ed1" providerId="LiveId" clId="{368E3069-D77A-4360-BD79-8358058D7D4C}" dt="2024-03-01T17:11:34.239" v="1099" actId="14100"/>
        <pc:sldMkLst>
          <pc:docMk/>
          <pc:sldMk cId="707547222" sldId="318"/>
        </pc:sldMkLst>
        <pc:picChg chg="add mod">
          <ac:chgData name="polireddysushma2003@gmail.com" userId="72048e4bb5544ed1" providerId="LiveId" clId="{368E3069-D77A-4360-BD79-8358058D7D4C}" dt="2024-03-01T17:11:27.329" v="1097" actId="14100"/>
          <ac:picMkLst>
            <pc:docMk/>
            <pc:sldMk cId="707547222" sldId="318"/>
            <ac:picMk id="3" creationId="{0F02A4EB-D587-F46F-2F92-2A40ED96A188}"/>
          </ac:picMkLst>
        </pc:picChg>
        <pc:picChg chg="add mod">
          <ac:chgData name="polireddysushma2003@gmail.com" userId="72048e4bb5544ed1" providerId="LiveId" clId="{368E3069-D77A-4360-BD79-8358058D7D4C}" dt="2024-03-01T17:11:34.239" v="1099" actId="14100"/>
          <ac:picMkLst>
            <pc:docMk/>
            <pc:sldMk cId="707547222" sldId="318"/>
            <ac:picMk id="5" creationId="{75C573C6-6E2D-8923-1341-6F0D5CDB6035}"/>
          </ac:picMkLst>
        </pc:picChg>
      </pc:sldChg>
      <pc:sldChg chg="addSp modSp new mod">
        <pc:chgData name="polireddysushma2003@gmail.com" userId="72048e4bb5544ed1" providerId="LiveId" clId="{368E3069-D77A-4360-BD79-8358058D7D4C}" dt="2024-03-01T17:12:01.508" v="1104" actId="1076"/>
        <pc:sldMkLst>
          <pc:docMk/>
          <pc:sldMk cId="34115313" sldId="319"/>
        </pc:sldMkLst>
        <pc:picChg chg="add mod">
          <ac:chgData name="polireddysushma2003@gmail.com" userId="72048e4bb5544ed1" providerId="LiveId" clId="{368E3069-D77A-4360-BD79-8358058D7D4C}" dt="2024-03-01T17:11:50.235" v="1101" actId="14100"/>
          <ac:picMkLst>
            <pc:docMk/>
            <pc:sldMk cId="34115313" sldId="319"/>
            <ac:picMk id="3" creationId="{27DC279A-5CAE-0350-741C-325FE09DC5B5}"/>
          </ac:picMkLst>
        </pc:picChg>
        <pc:picChg chg="add mod">
          <ac:chgData name="polireddysushma2003@gmail.com" userId="72048e4bb5544ed1" providerId="LiveId" clId="{368E3069-D77A-4360-BD79-8358058D7D4C}" dt="2024-03-01T17:12:01.508" v="1104" actId="1076"/>
          <ac:picMkLst>
            <pc:docMk/>
            <pc:sldMk cId="34115313" sldId="319"/>
            <ac:picMk id="5" creationId="{EADE4905-D6C5-9022-FA6D-098C5ECAD98A}"/>
          </ac:picMkLst>
        </pc:picChg>
      </pc:sldChg>
      <pc:sldChg chg="addSp modSp new mod">
        <pc:chgData name="polireddysushma2003@gmail.com" userId="72048e4bb5544ed1" providerId="LiveId" clId="{368E3069-D77A-4360-BD79-8358058D7D4C}" dt="2024-03-01T16:59:48.025" v="998" actId="14100"/>
        <pc:sldMkLst>
          <pc:docMk/>
          <pc:sldMk cId="2637142313" sldId="320"/>
        </pc:sldMkLst>
        <pc:spChg chg="add mod">
          <ac:chgData name="polireddysushma2003@gmail.com" userId="72048e4bb5544ed1" providerId="LiveId" clId="{368E3069-D77A-4360-BD79-8358058D7D4C}" dt="2024-03-01T16:59:48.025" v="998" actId="14100"/>
          <ac:spMkLst>
            <pc:docMk/>
            <pc:sldMk cId="2637142313" sldId="320"/>
            <ac:spMk id="4" creationId="{03141D71-91A6-7610-FE12-0097586A4833}"/>
          </ac:spMkLst>
        </pc:spChg>
        <pc:picChg chg="add mod">
          <ac:chgData name="polireddysushma2003@gmail.com" userId="72048e4bb5544ed1" providerId="LiveId" clId="{368E3069-D77A-4360-BD79-8358058D7D4C}" dt="2024-03-01T05:54:14.028" v="175" actId="1076"/>
          <ac:picMkLst>
            <pc:docMk/>
            <pc:sldMk cId="2637142313" sldId="320"/>
            <ac:picMk id="2" creationId="{A848C329-BD76-9031-E4C6-7E14080E089C}"/>
          </ac:picMkLst>
        </pc:picChg>
        <pc:picChg chg="add mod">
          <ac:chgData name="polireddysushma2003@gmail.com" userId="72048e4bb5544ed1" providerId="LiveId" clId="{368E3069-D77A-4360-BD79-8358058D7D4C}" dt="2024-03-01T16:59:37.055" v="997" actId="1076"/>
          <ac:picMkLst>
            <pc:docMk/>
            <pc:sldMk cId="2637142313" sldId="320"/>
            <ac:picMk id="6" creationId="{286FE144-8DD1-6844-E3F4-4254E0798AEC}"/>
          </ac:picMkLst>
        </pc:picChg>
      </pc:sldChg>
      <pc:sldChg chg="addSp modSp new mod">
        <pc:chgData name="polireddysushma2003@gmail.com" userId="72048e4bb5544ed1" providerId="LiveId" clId="{368E3069-D77A-4360-BD79-8358058D7D4C}" dt="2024-03-01T17:00:37.995" v="1005" actId="14100"/>
        <pc:sldMkLst>
          <pc:docMk/>
          <pc:sldMk cId="3879979399" sldId="321"/>
        </pc:sldMkLst>
        <pc:picChg chg="add mod">
          <ac:chgData name="polireddysushma2003@gmail.com" userId="72048e4bb5544ed1" providerId="LiveId" clId="{368E3069-D77A-4360-BD79-8358058D7D4C}" dt="2024-03-01T17:00:37.995" v="1005" actId="14100"/>
          <ac:picMkLst>
            <pc:docMk/>
            <pc:sldMk cId="3879979399" sldId="321"/>
            <ac:picMk id="3" creationId="{0368D1A3-BC3E-1B7D-E0B3-DFD3BE7E8885}"/>
          </ac:picMkLst>
        </pc:picChg>
      </pc:sldChg>
      <pc:sldChg chg="addSp modSp new mod">
        <pc:chgData name="polireddysushma2003@gmail.com" userId="72048e4bb5544ed1" providerId="LiveId" clId="{368E3069-D77A-4360-BD79-8358058D7D4C}" dt="2024-03-01T17:00:24.226" v="1004" actId="255"/>
        <pc:sldMkLst>
          <pc:docMk/>
          <pc:sldMk cId="2531196059" sldId="322"/>
        </pc:sldMkLst>
        <pc:spChg chg="add mod">
          <ac:chgData name="polireddysushma2003@gmail.com" userId="72048e4bb5544ed1" providerId="LiveId" clId="{368E3069-D77A-4360-BD79-8358058D7D4C}" dt="2024-03-01T17:00:24.226" v="1004" actId="255"/>
          <ac:spMkLst>
            <pc:docMk/>
            <pc:sldMk cId="2531196059" sldId="322"/>
            <ac:spMk id="4" creationId="{06BC51CC-B91E-BF02-B392-7105CAA62AE6}"/>
          </ac:spMkLst>
        </pc:spChg>
        <pc:picChg chg="add mod">
          <ac:chgData name="polireddysushma2003@gmail.com" userId="72048e4bb5544ed1" providerId="LiveId" clId="{368E3069-D77A-4360-BD79-8358058D7D4C}" dt="2024-03-01T07:20:04.886" v="331" actId="1076"/>
          <ac:picMkLst>
            <pc:docMk/>
            <pc:sldMk cId="2531196059" sldId="322"/>
            <ac:picMk id="2" creationId="{09E736CA-DB39-66C8-F1C0-8C06E7C94E1E}"/>
          </ac:picMkLst>
        </pc:picChg>
        <pc:picChg chg="add mod">
          <ac:chgData name="polireddysushma2003@gmail.com" userId="72048e4bb5544ed1" providerId="LiveId" clId="{368E3069-D77A-4360-BD79-8358058D7D4C}" dt="2024-03-01T17:00:08.376" v="1001" actId="14100"/>
          <ac:picMkLst>
            <pc:docMk/>
            <pc:sldMk cId="2531196059" sldId="322"/>
            <ac:picMk id="6" creationId="{61289910-41D5-9203-FE18-3ED0EF7A1F62}"/>
          </ac:picMkLst>
        </pc:picChg>
        <pc:picChg chg="add mod">
          <ac:chgData name="polireddysushma2003@gmail.com" userId="72048e4bb5544ed1" providerId="LiveId" clId="{368E3069-D77A-4360-BD79-8358058D7D4C}" dt="2024-03-01T17:00:13" v="1002" actId="14100"/>
          <ac:picMkLst>
            <pc:docMk/>
            <pc:sldMk cId="2531196059" sldId="322"/>
            <ac:picMk id="8" creationId="{652FC6E4-7DC3-EB60-BAD3-3F3344D64076}"/>
          </ac:picMkLst>
        </pc:picChg>
      </pc:sldChg>
      <pc:sldChg chg="addSp modSp new mod">
        <pc:chgData name="polireddysushma2003@gmail.com" userId="72048e4bb5544ed1" providerId="LiveId" clId="{368E3069-D77A-4360-BD79-8358058D7D4C}" dt="2024-03-01T17:01:01.608" v="1008" actId="14100"/>
        <pc:sldMkLst>
          <pc:docMk/>
          <pc:sldMk cId="765639688" sldId="323"/>
        </pc:sldMkLst>
        <pc:picChg chg="add mod">
          <ac:chgData name="polireddysushma2003@gmail.com" userId="72048e4bb5544ed1" providerId="LiveId" clId="{368E3069-D77A-4360-BD79-8358058D7D4C}" dt="2024-03-01T17:01:01.608" v="1008" actId="14100"/>
          <ac:picMkLst>
            <pc:docMk/>
            <pc:sldMk cId="765639688" sldId="323"/>
            <ac:picMk id="3" creationId="{D9278CB5-0ED5-4B57-D3A3-CAF92811C6E6}"/>
          </ac:picMkLst>
        </pc:picChg>
      </pc:sldChg>
      <pc:sldChg chg="addSp delSp modSp new mod">
        <pc:chgData name="polireddysushma2003@gmail.com" userId="72048e4bb5544ed1" providerId="LiveId" clId="{368E3069-D77A-4360-BD79-8358058D7D4C}" dt="2024-03-01T17:03:05.594" v="1016" actId="1076"/>
        <pc:sldMkLst>
          <pc:docMk/>
          <pc:sldMk cId="3116169779" sldId="324"/>
        </pc:sldMkLst>
        <pc:picChg chg="add mod">
          <ac:chgData name="polireddysushma2003@gmail.com" userId="72048e4bb5544ed1" providerId="LiveId" clId="{368E3069-D77A-4360-BD79-8358058D7D4C}" dt="2024-03-01T17:03:02.856" v="1015" actId="1076"/>
          <ac:picMkLst>
            <pc:docMk/>
            <pc:sldMk cId="3116169779" sldId="324"/>
            <ac:picMk id="3" creationId="{4117DB27-40AF-6883-B358-09FEE607A52C}"/>
          </ac:picMkLst>
        </pc:picChg>
        <pc:picChg chg="add del mod">
          <ac:chgData name="polireddysushma2003@gmail.com" userId="72048e4bb5544ed1" providerId="LiveId" clId="{368E3069-D77A-4360-BD79-8358058D7D4C}" dt="2024-03-01T07:22:22.925" v="353" actId="21"/>
          <ac:picMkLst>
            <pc:docMk/>
            <pc:sldMk cId="3116169779" sldId="324"/>
            <ac:picMk id="5" creationId="{BF0AE276-6BEC-D273-34D3-6DB8A654ED6A}"/>
          </ac:picMkLst>
        </pc:picChg>
        <pc:picChg chg="add mod">
          <ac:chgData name="polireddysushma2003@gmail.com" userId="72048e4bb5544ed1" providerId="LiveId" clId="{368E3069-D77A-4360-BD79-8358058D7D4C}" dt="2024-03-01T17:03:05.594" v="1016" actId="1076"/>
          <ac:picMkLst>
            <pc:docMk/>
            <pc:sldMk cId="3116169779" sldId="324"/>
            <ac:picMk id="7" creationId="{4B076E1D-D32E-2DD4-E0B9-EA1EF7886F94}"/>
          </ac:picMkLst>
        </pc:picChg>
      </pc:sldChg>
      <pc:sldChg chg="new del">
        <pc:chgData name="polireddysushma2003@gmail.com" userId="72048e4bb5544ed1" providerId="LiveId" clId="{368E3069-D77A-4360-BD79-8358058D7D4C}" dt="2024-03-01T07:25:04.807" v="370" actId="2696"/>
        <pc:sldMkLst>
          <pc:docMk/>
          <pc:sldMk cId="1913391340" sldId="325"/>
        </pc:sldMkLst>
      </pc:sldChg>
      <pc:sldChg chg="addSp modSp new mod">
        <pc:chgData name="polireddysushma2003@gmail.com" userId="72048e4bb5544ed1" providerId="LiveId" clId="{368E3069-D77A-4360-BD79-8358058D7D4C}" dt="2024-03-01T17:03:27.561" v="1018" actId="14100"/>
        <pc:sldMkLst>
          <pc:docMk/>
          <pc:sldMk cId="2457081254" sldId="326"/>
        </pc:sldMkLst>
        <pc:picChg chg="add mod">
          <ac:chgData name="polireddysushma2003@gmail.com" userId="72048e4bb5544ed1" providerId="LiveId" clId="{368E3069-D77A-4360-BD79-8358058D7D4C}" dt="2024-03-01T17:03:27.561" v="1018" actId="14100"/>
          <ac:picMkLst>
            <pc:docMk/>
            <pc:sldMk cId="2457081254" sldId="326"/>
            <ac:picMk id="3" creationId="{319183A5-92CA-44D0-0B83-533FEBD1DF35}"/>
          </ac:picMkLst>
        </pc:picChg>
      </pc:sldChg>
      <pc:sldChg chg="addSp modSp new mod">
        <pc:chgData name="polireddysushma2003@gmail.com" userId="72048e4bb5544ed1" providerId="LiveId" clId="{368E3069-D77A-4360-BD79-8358058D7D4C}" dt="2024-03-01T17:05:59.788" v="1046" actId="14100"/>
        <pc:sldMkLst>
          <pc:docMk/>
          <pc:sldMk cId="3804961" sldId="327"/>
        </pc:sldMkLst>
        <pc:spChg chg="add mod">
          <ac:chgData name="polireddysushma2003@gmail.com" userId="72048e4bb5544ed1" providerId="LiveId" clId="{368E3069-D77A-4360-BD79-8358058D7D4C}" dt="2024-03-01T17:05:40.429" v="1044" actId="20577"/>
          <ac:spMkLst>
            <pc:docMk/>
            <pc:sldMk cId="3804961" sldId="327"/>
            <ac:spMk id="6" creationId="{2E59CE85-6DC4-E69E-80DF-6ED0CACCEBF5}"/>
          </ac:spMkLst>
        </pc:spChg>
        <pc:picChg chg="add mod">
          <ac:chgData name="polireddysushma2003@gmail.com" userId="72048e4bb5544ed1" providerId="LiveId" clId="{368E3069-D77A-4360-BD79-8358058D7D4C}" dt="2024-03-01T17:05:48.965" v="1045" actId="14100"/>
          <ac:picMkLst>
            <pc:docMk/>
            <pc:sldMk cId="3804961" sldId="327"/>
            <ac:picMk id="3" creationId="{D2C00836-BE18-A624-D4EC-FC5A250D124E}"/>
          </ac:picMkLst>
        </pc:picChg>
        <pc:picChg chg="add mod">
          <ac:chgData name="polireddysushma2003@gmail.com" userId="72048e4bb5544ed1" providerId="LiveId" clId="{368E3069-D77A-4360-BD79-8358058D7D4C}" dt="2024-03-01T07:27:49.990" v="410" actId="1076"/>
          <ac:picMkLst>
            <pc:docMk/>
            <pc:sldMk cId="3804961" sldId="327"/>
            <ac:picMk id="4" creationId="{A83D2C64-A411-FFAF-B7DA-1063C53DA5E0}"/>
          </ac:picMkLst>
        </pc:picChg>
        <pc:picChg chg="add mod">
          <ac:chgData name="polireddysushma2003@gmail.com" userId="72048e4bb5544ed1" providerId="LiveId" clId="{368E3069-D77A-4360-BD79-8358058D7D4C}" dt="2024-03-01T17:05:59.788" v="1046" actId="14100"/>
          <ac:picMkLst>
            <pc:docMk/>
            <pc:sldMk cId="3804961" sldId="327"/>
            <ac:picMk id="8" creationId="{E7721BF6-D6A8-94BA-A9CA-CA79996BBED8}"/>
          </ac:picMkLst>
        </pc:picChg>
      </pc:sldChg>
      <pc:sldChg chg="addSp delSp modSp new mod">
        <pc:chgData name="polireddysushma2003@gmail.com" userId="72048e4bb5544ed1" providerId="LiveId" clId="{368E3069-D77A-4360-BD79-8358058D7D4C}" dt="2024-03-01T17:06:17.127" v="1047" actId="14100"/>
        <pc:sldMkLst>
          <pc:docMk/>
          <pc:sldMk cId="1525019649" sldId="328"/>
        </pc:sldMkLst>
        <pc:picChg chg="add mod">
          <ac:chgData name="polireddysushma2003@gmail.com" userId="72048e4bb5544ed1" providerId="LiveId" clId="{368E3069-D77A-4360-BD79-8358058D7D4C}" dt="2024-03-01T17:06:17.127" v="1047" actId="14100"/>
          <ac:picMkLst>
            <pc:docMk/>
            <pc:sldMk cId="1525019649" sldId="328"/>
            <ac:picMk id="3" creationId="{3680D90D-5921-7DCA-CB3A-2B30E3788288}"/>
          </ac:picMkLst>
        </pc:picChg>
        <pc:picChg chg="add del mod">
          <ac:chgData name="polireddysushma2003@gmail.com" userId="72048e4bb5544ed1" providerId="LiveId" clId="{368E3069-D77A-4360-BD79-8358058D7D4C}" dt="2024-03-01T07:29:06.823" v="426" actId="21"/>
          <ac:picMkLst>
            <pc:docMk/>
            <pc:sldMk cId="1525019649" sldId="328"/>
            <ac:picMk id="5" creationId="{93B287F2-CB3E-24C3-E5E7-D3FB611CA53E}"/>
          </ac:picMkLst>
        </pc:picChg>
      </pc:sldChg>
      <pc:sldChg chg="addSp modSp new mod">
        <pc:chgData name="polireddysushma2003@gmail.com" userId="72048e4bb5544ed1" providerId="LiveId" clId="{368E3069-D77A-4360-BD79-8358058D7D4C}" dt="2024-03-01T17:06:40.973" v="1051" actId="14100"/>
        <pc:sldMkLst>
          <pc:docMk/>
          <pc:sldMk cId="826279995" sldId="329"/>
        </pc:sldMkLst>
        <pc:picChg chg="add mod">
          <ac:chgData name="polireddysushma2003@gmail.com" userId="72048e4bb5544ed1" providerId="LiveId" clId="{368E3069-D77A-4360-BD79-8358058D7D4C}" dt="2024-03-01T17:06:33.164" v="1049" actId="14100"/>
          <ac:picMkLst>
            <pc:docMk/>
            <pc:sldMk cId="826279995" sldId="329"/>
            <ac:picMk id="3" creationId="{E03F62FB-6040-A64D-B476-25854B33F627}"/>
          </ac:picMkLst>
        </pc:picChg>
        <pc:picChg chg="add mod">
          <ac:chgData name="polireddysushma2003@gmail.com" userId="72048e4bb5544ed1" providerId="LiveId" clId="{368E3069-D77A-4360-BD79-8358058D7D4C}" dt="2024-03-01T17:06:40.973" v="1051" actId="14100"/>
          <ac:picMkLst>
            <pc:docMk/>
            <pc:sldMk cId="826279995" sldId="329"/>
            <ac:picMk id="5" creationId="{A46A196C-12D7-8216-C2BF-54F08629FF51}"/>
          </ac:picMkLst>
        </pc:picChg>
      </pc:sldChg>
      <pc:sldChg chg="addSp modSp new mod">
        <pc:chgData name="polireddysushma2003@gmail.com" userId="72048e4bb5544ed1" providerId="LiveId" clId="{368E3069-D77A-4360-BD79-8358058D7D4C}" dt="2024-03-01T17:06:56.577" v="1053" actId="14100"/>
        <pc:sldMkLst>
          <pc:docMk/>
          <pc:sldMk cId="2798385298" sldId="330"/>
        </pc:sldMkLst>
        <pc:picChg chg="add mod">
          <ac:chgData name="polireddysushma2003@gmail.com" userId="72048e4bb5544ed1" providerId="LiveId" clId="{368E3069-D77A-4360-BD79-8358058D7D4C}" dt="2024-03-01T17:06:56.577" v="1053" actId="14100"/>
          <ac:picMkLst>
            <pc:docMk/>
            <pc:sldMk cId="2798385298" sldId="330"/>
            <ac:picMk id="3" creationId="{704E8734-7223-0640-A585-07F8422911B7}"/>
          </ac:picMkLst>
        </pc:picChg>
      </pc:sldChg>
      <pc:sldChg chg="addSp modSp new mod">
        <pc:chgData name="polireddysushma2003@gmail.com" userId="72048e4bb5544ed1" providerId="LiveId" clId="{368E3069-D77A-4360-BD79-8358058D7D4C}" dt="2024-03-01T18:04:09.650" v="2057" actId="14100"/>
        <pc:sldMkLst>
          <pc:docMk/>
          <pc:sldMk cId="314639759" sldId="331"/>
        </pc:sldMkLst>
        <pc:spChg chg="add mod">
          <ac:chgData name="polireddysushma2003@gmail.com" userId="72048e4bb5544ed1" providerId="LiveId" clId="{368E3069-D77A-4360-BD79-8358058D7D4C}" dt="2024-03-01T17:18:55.752" v="1135" actId="20577"/>
          <ac:spMkLst>
            <pc:docMk/>
            <pc:sldMk cId="314639759" sldId="331"/>
            <ac:spMk id="3" creationId="{880165A3-E8F1-066D-BF63-608767E74DBD}"/>
          </ac:spMkLst>
        </pc:spChg>
        <pc:spChg chg="add mod">
          <ac:chgData name="polireddysushma2003@gmail.com" userId="72048e4bb5544ed1" providerId="LiveId" clId="{368E3069-D77A-4360-BD79-8358058D7D4C}" dt="2024-03-01T18:02:08.566" v="2043" actId="123"/>
          <ac:spMkLst>
            <pc:docMk/>
            <pc:sldMk cId="314639759" sldId="331"/>
            <ac:spMk id="4" creationId="{543CD583-B4CE-0B81-7E36-2B07D3272B33}"/>
          </ac:spMkLst>
        </pc:spChg>
        <pc:spChg chg="add mod">
          <ac:chgData name="polireddysushma2003@gmail.com" userId="72048e4bb5544ed1" providerId="LiveId" clId="{368E3069-D77A-4360-BD79-8358058D7D4C}" dt="2024-03-01T18:01:26.913" v="2038" actId="1076"/>
          <ac:spMkLst>
            <pc:docMk/>
            <pc:sldMk cId="314639759" sldId="331"/>
            <ac:spMk id="7" creationId="{C3EA5939-2CEC-B554-BB36-67D98930B894}"/>
          </ac:spMkLst>
        </pc:spChg>
        <pc:spChg chg="add mod">
          <ac:chgData name="polireddysushma2003@gmail.com" userId="72048e4bb5544ed1" providerId="LiveId" clId="{368E3069-D77A-4360-BD79-8358058D7D4C}" dt="2024-03-01T18:04:09.650" v="2057" actId="14100"/>
          <ac:spMkLst>
            <pc:docMk/>
            <pc:sldMk cId="314639759" sldId="331"/>
            <ac:spMk id="9" creationId="{4229AE06-D6ED-9D27-CB22-D25864AC77CC}"/>
          </ac:spMkLst>
        </pc:spChg>
        <pc:picChg chg="add mod">
          <ac:chgData name="polireddysushma2003@gmail.com" userId="72048e4bb5544ed1" providerId="LiveId" clId="{368E3069-D77A-4360-BD79-8358058D7D4C}" dt="2024-03-01T17:18:07.113" v="1114" actId="1076"/>
          <ac:picMkLst>
            <pc:docMk/>
            <pc:sldMk cId="314639759" sldId="331"/>
            <ac:picMk id="2" creationId="{A5F20020-AFFF-EB7F-DAF6-A7DFEB5E2771}"/>
          </ac:picMkLst>
        </pc:picChg>
        <pc:picChg chg="add mod">
          <ac:chgData name="polireddysushma2003@gmail.com" userId="72048e4bb5544ed1" providerId="LiveId" clId="{368E3069-D77A-4360-BD79-8358058D7D4C}" dt="2024-03-01T18:01:09.683" v="2036" actId="1076"/>
          <ac:picMkLst>
            <pc:docMk/>
            <pc:sldMk cId="314639759" sldId="331"/>
            <ac:picMk id="5" creationId="{4536F710-8787-15B5-4270-1450584A91C7}"/>
          </ac:picMkLst>
        </pc:picChg>
      </pc:sldChg>
      <pc:sldChg chg="addSp delSp modSp new mod">
        <pc:chgData name="polireddysushma2003@gmail.com" userId="72048e4bb5544ed1" providerId="LiveId" clId="{368E3069-D77A-4360-BD79-8358058D7D4C}" dt="2024-03-01T18:02:50.163" v="2054"/>
        <pc:sldMkLst>
          <pc:docMk/>
          <pc:sldMk cId="143275631" sldId="332"/>
        </pc:sldMkLst>
        <pc:spChg chg="add del mod">
          <ac:chgData name="polireddysushma2003@gmail.com" userId="72048e4bb5544ed1" providerId="LiveId" clId="{368E3069-D77A-4360-BD79-8358058D7D4C}" dt="2024-03-01T18:02:27.178" v="2047"/>
          <ac:spMkLst>
            <pc:docMk/>
            <pc:sldMk cId="143275631" sldId="332"/>
            <ac:spMk id="7" creationId="{4CBE1FD6-CF42-0C02-52C0-50A77B0E9760}"/>
          </ac:spMkLst>
        </pc:spChg>
        <pc:spChg chg="add del mod">
          <ac:chgData name="polireddysushma2003@gmail.com" userId="72048e4bb5544ed1" providerId="LiveId" clId="{368E3069-D77A-4360-BD79-8358058D7D4C}" dt="2024-03-01T18:02:50.163" v="2054"/>
          <ac:spMkLst>
            <pc:docMk/>
            <pc:sldMk cId="143275631" sldId="332"/>
            <ac:spMk id="8" creationId="{7B83016E-9E7E-F705-F31D-61355D4907FE}"/>
          </ac:spMkLst>
        </pc:spChg>
        <pc:spChg chg="add mod">
          <ac:chgData name="polireddysushma2003@gmail.com" userId="72048e4bb5544ed1" providerId="LiveId" clId="{368E3069-D77A-4360-BD79-8358058D7D4C}" dt="2024-03-01T18:02:42.408" v="2051" actId="1076"/>
          <ac:spMkLst>
            <pc:docMk/>
            <pc:sldMk cId="143275631" sldId="332"/>
            <ac:spMk id="10" creationId="{12C2DDCF-B585-FEA3-B242-5C5BC08BC1BF}"/>
          </ac:spMkLst>
        </pc:spChg>
        <pc:spChg chg="add mod">
          <ac:chgData name="polireddysushma2003@gmail.com" userId="72048e4bb5544ed1" providerId="LiveId" clId="{368E3069-D77A-4360-BD79-8358058D7D4C}" dt="2024-03-01T18:02:47.167" v="2052" actId="1076"/>
          <ac:spMkLst>
            <pc:docMk/>
            <pc:sldMk cId="143275631" sldId="332"/>
            <ac:spMk id="11" creationId="{A7DA64EC-A243-DE82-D682-05712ECB1FA1}"/>
          </ac:spMkLst>
        </pc:spChg>
        <pc:picChg chg="add del mod">
          <ac:chgData name="polireddysushma2003@gmail.com" userId="72048e4bb5544ed1" providerId="LiveId" clId="{368E3069-D77A-4360-BD79-8358058D7D4C}" dt="2024-03-01T18:02:16.903" v="2044" actId="21"/>
          <ac:picMkLst>
            <pc:docMk/>
            <pc:sldMk cId="143275631" sldId="332"/>
            <ac:picMk id="2" creationId="{A54C0272-CD6A-C704-99A4-1B2ECCE7FE09}"/>
          </ac:picMkLst>
        </pc:picChg>
        <pc:picChg chg="add del mod">
          <ac:chgData name="polireddysushma2003@gmail.com" userId="72048e4bb5544ed1" providerId="LiveId" clId="{368E3069-D77A-4360-BD79-8358058D7D4C}" dt="2024-03-01T17:19:40.225" v="1140" actId="21"/>
          <ac:picMkLst>
            <pc:docMk/>
            <pc:sldMk cId="143275631" sldId="332"/>
            <ac:picMk id="4" creationId="{E3B89383-99D3-7BAE-9FE5-42B07785FAB7}"/>
          </ac:picMkLst>
        </pc:picChg>
        <pc:picChg chg="add del">
          <ac:chgData name="polireddysushma2003@gmail.com" userId="72048e4bb5544ed1" providerId="LiveId" clId="{368E3069-D77A-4360-BD79-8358058D7D4C}" dt="2024-03-01T17:19:45.538" v="1142" actId="21"/>
          <ac:picMkLst>
            <pc:docMk/>
            <pc:sldMk cId="143275631" sldId="332"/>
            <ac:picMk id="5" creationId="{DCD14150-E8F9-08CD-E9E7-4EDE14418534}"/>
          </ac:picMkLst>
        </pc:picChg>
        <pc:picChg chg="add del mod">
          <ac:chgData name="polireddysushma2003@gmail.com" userId="72048e4bb5544ed1" providerId="LiveId" clId="{368E3069-D77A-4360-BD79-8358058D7D4C}" dt="2024-03-01T17:20:04.161" v="1146" actId="21"/>
          <ac:picMkLst>
            <pc:docMk/>
            <pc:sldMk cId="143275631" sldId="332"/>
            <ac:picMk id="6" creationId="{CB2CE1E7-B4B5-6670-B7AE-58281704472C}"/>
          </ac:picMkLst>
        </pc:picChg>
        <pc:picChg chg="add mod">
          <ac:chgData name="polireddysushma2003@gmail.com" userId="72048e4bb5544ed1" providerId="LiveId" clId="{368E3069-D77A-4360-BD79-8358058D7D4C}" dt="2024-03-01T18:02:37.855" v="2050" actId="1076"/>
          <ac:picMkLst>
            <pc:docMk/>
            <pc:sldMk cId="143275631" sldId="332"/>
            <ac:picMk id="9" creationId="{2D514B7E-FC22-B5B0-9837-D2351E85049F}"/>
          </ac:picMkLst>
        </pc:picChg>
      </pc:sldChg>
      <pc:sldChg chg="addSp modSp new del mod">
        <pc:chgData name="polireddysushma2003@gmail.com" userId="72048e4bb5544ed1" providerId="LiveId" clId="{368E3069-D77A-4360-BD79-8358058D7D4C}" dt="2024-03-01T18:03:47.057" v="2055" actId="2696"/>
        <pc:sldMkLst>
          <pc:docMk/>
          <pc:sldMk cId="2255326537" sldId="333"/>
        </pc:sldMkLst>
        <pc:spChg chg="add mod">
          <ac:chgData name="polireddysushma2003@gmail.com" userId="72048e4bb5544ed1" providerId="LiveId" clId="{368E3069-D77A-4360-BD79-8358058D7D4C}" dt="2024-03-01T17:22:30.747" v="1200" actId="1076"/>
          <ac:spMkLst>
            <pc:docMk/>
            <pc:sldMk cId="2255326537" sldId="333"/>
            <ac:spMk id="3" creationId="{4FF056F6-01D9-043C-3AF2-1603882A7E82}"/>
          </ac:spMkLst>
        </pc:spChg>
        <pc:picChg chg="add mod">
          <ac:chgData name="polireddysushma2003@gmail.com" userId="72048e4bb5544ed1" providerId="LiveId" clId="{368E3069-D77A-4360-BD79-8358058D7D4C}" dt="2024-03-01T17:21:23.094" v="1177" actId="1076"/>
          <ac:picMkLst>
            <pc:docMk/>
            <pc:sldMk cId="2255326537" sldId="333"/>
            <ac:picMk id="2" creationId="{2835FB03-5D07-CE22-E665-F4F817A40270}"/>
          </ac:picMkLst>
        </pc:picChg>
      </pc:sldChg>
    </pc:docChg>
  </pc:docChgLst>
  <pc:docChgLst>
    <pc:chgData name="Polireddy Sushma" userId="72048e4bb5544ed1" providerId="LiveId" clId="{368E3069-D77A-4360-BD79-8358058D7D4C}"/>
    <pc:docChg chg="modSld">
      <pc:chgData name="Polireddy Sushma" userId="72048e4bb5544ed1" providerId="LiveId" clId="{368E3069-D77A-4360-BD79-8358058D7D4C}" dt="2024-03-12T01:42:19.480" v="179" actId="14100"/>
      <pc:docMkLst>
        <pc:docMk/>
      </pc:docMkLst>
      <pc:sldChg chg="modSp mod">
        <pc:chgData name="Polireddy Sushma" userId="72048e4bb5544ed1" providerId="LiveId" clId="{368E3069-D77A-4360-BD79-8358058D7D4C}" dt="2024-03-12T01:41:21.680" v="174" actId="14100"/>
        <pc:sldMkLst>
          <pc:docMk/>
          <pc:sldMk cId="1394838522" sldId="259"/>
        </pc:sldMkLst>
        <pc:spChg chg="mod">
          <ac:chgData name="Polireddy Sushma" userId="72048e4bb5544ed1" providerId="LiveId" clId="{368E3069-D77A-4360-BD79-8358058D7D4C}" dt="2024-03-12T01:41:21.680" v="174" actId="14100"/>
          <ac:spMkLst>
            <pc:docMk/>
            <pc:sldMk cId="1394838522" sldId="259"/>
            <ac:spMk id="3" creationId="{00000000-0000-0000-0000-000000000000}"/>
          </ac:spMkLst>
        </pc:spChg>
      </pc:sldChg>
      <pc:sldChg chg="modSp mod">
        <pc:chgData name="Polireddy Sushma" userId="72048e4bb5544ed1" providerId="LiveId" clId="{368E3069-D77A-4360-BD79-8358058D7D4C}" dt="2024-03-12T01:41:05.953" v="172" actId="14100"/>
        <pc:sldMkLst>
          <pc:docMk/>
          <pc:sldMk cId="1605549010" sldId="260"/>
        </pc:sldMkLst>
        <pc:spChg chg="mod">
          <ac:chgData name="Polireddy Sushma" userId="72048e4bb5544ed1" providerId="LiveId" clId="{368E3069-D77A-4360-BD79-8358058D7D4C}" dt="2024-03-12T01:41:05.953" v="172" actId="14100"/>
          <ac:spMkLst>
            <pc:docMk/>
            <pc:sldMk cId="1605549010" sldId="260"/>
            <ac:spMk id="5" creationId="{00000000-0000-0000-0000-000000000000}"/>
          </ac:spMkLst>
        </pc:spChg>
      </pc:sldChg>
      <pc:sldChg chg="modSp mod">
        <pc:chgData name="Polireddy Sushma" userId="72048e4bb5544ed1" providerId="LiveId" clId="{368E3069-D77A-4360-BD79-8358058D7D4C}" dt="2024-03-12T01:28:47.863" v="108" actId="120"/>
        <pc:sldMkLst>
          <pc:docMk/>
          <pc:sldMk cId="3445192095" sldId="280"/>
        </pc:sldMkLst>
        <pc:spChg chg="mod">
          <ac:chgData name="Polireddy Sushma" userId="72048e4bb5544ed1" providerId="LiveId" clId="{368E3069-D77A-4360-BD79-8358058D7D4C}" dt="2024-03-12T01:28:47.863" v="108" actId="120"/>
          <ac:spMkLst>
            <pc:docMk/>
            <pc:sldMk cId="3445192095" sldId="280"/>
            <ac:spMk id="2" creationId="{00000000-0000-0000-0000-000000000000}"/>
          </ac:spMkLst>
        </pc:spChg>
      </pc:sldChg>
      <pc:sldChg chg="modSp mod">
        <pc:chgData name="Polireddy Sushma" userId="72048e4bb5544ed1" providerId="LiveId" clId="{368E3069-D77A-4360-BD79-8358058D7D4C}" dt="2024-03-12T01:30:47.719" v="120" actId="20577"/>
        <pc:sldMkLst>
          <pc:docMk/>
          <pc:sldMk cId="2011162108" sldId="290"/>
        </pc:sldMkLst>
        <pc:spChg chg="mod">
          <ac:chgData name="Polireddy Sushma" userId="72048e4bb5544ed1" providerId="LiveId" clId="{368E3069-D77A-4360-BD79-8358058D7D4C}" dt="2024-03-12T01:30:47.719" v="120" actId="20577"/>
          <ac:spMkLst>
            <pc:docMk/>
            <pc:sldMk cId="2011162108" sldId="290"/>
            <ac:spMk id="5" creationId="{B3DD3159-3B1D-A0CC-9B91-554D1C90BD91}"/>
          </ac:spMkLst>
        </pc:spChg>
      </pc:sldChg>
      <pc:sldChg chg="modSp mod">
        <pc:chgData name="Polireddy Sushma" userId="72048e4bb5544ed1" providerId="LiveId" clId="{368E3069-D77A-4360-BD79-8358058D7D4C}" dt="2024-03-02T02:07:50.408" v="91" actId="14100"/>
        <pc:sldMkLst>
          <pc:docMk/>
          <pc:sldMk cId="1106746206" sldId="292"/>
        </pc:sldMkLst>
        <pc:spChg chg="mod">
          <ac:chgData name="Polireddy Sushma" userId="72048e4bb5544ed1" providerId="LiveId" clId="{368E3069-D77A-4360-BD79-8358058D7D4C}" dt="2024-03-02T02:07:50.408" v="91" actId="14100"/>
          <ac:spMkLst>
            <pc:docMk/>
            <pc:sldMk cId="1106746206" sldId="292"/>
            <ac:spMk id="7" creationId="{D8812B17-1629-D251-12E7-8D8BDD57FEA6}"/>
          </ac:spMkLst>
        </pc:spChg>
      </pc:sldChg>
      <pc:sldChg chg="modSp mod">
        <pc:chgData name="Polireddy Sushma" userId="72048e4bb5544ed1" providerId="LiveId" clId="{368E3069-D77A-4360-BD79-8358058D7D4C}" dt="2024-03-12T01:42:19.480" v="179" actId="14100"/>
        <pc:sldMkLst>
          <pc:docMk/>
          <pc:sldMk cId="3506243386" sldId="294"/>
        </pc:sldMkLst>
        <pc:spChg chg="mod">
          <ac:chgData name="Polireddy Sushma" userId="72048e4bb5544ed1" providerId="LiveId" clId="{368E3069-D77A-4360-BD79-8358058D7D4C}" dt="2024-03-12T01:42:19.480" v="179" actId="14100"/>
          <ac:spMkLst>
            <pc:docMk/>
            <pc:sldMk cId="3506243386" sldId="294"/>
            <ac:spMk id="6" creationId="{BD19CE1A-B648-DA8B-BEF7-5C30345A6531}"/>
          </ac:spMkLst>
        </pc:spChg>
      </pc:sldChg>
      <pc:sldChg chg="modSp mod">
        <pc:chgData name="Polireddy Sushma" userId="72048e4bb5544ed1" providerId="LiveId" clId="{368E3069-D77A-4360-BD79-8358058D7D4C}" dt="2024-03-12T01:41:54.551" v="177" actId="14100"/>
        <pc:sldMkLst>
          <pc:docMk/>
          <pc:sldMk cId="3383240810" sldId="295"/>
        </pc:sldMkLst>
        <pc:spChg chg="mod">
          <ac:chgData name="Polireddy Sushma" userId="72048e4bb5544ed1" providerId="LiveId" clId="{368E3069-D77A-4360-BD79-8358058D7D4C}" dt="2024-03-12T01:41:54.551" v="177" actId="14100"/>
          <ac:spMkLst>
            <pc:docMk/>
            <pc:sldMk cId="3383240810" sldId="295"/>
            <ac:spMk id="6" creationId="{06025ADB-D779-8FDA-48AB-899FD0C018F0}"/>
          </ac:spMkLst>
        </pc:spChg>
      </pc:sldChg>
      <pc:sldChg chg="modSp mod">
        <pc:chgData name="Polireddy Sushma" userId="72048e4bb5544ed1" providerId="LiveId" clId="{368E3069-D77A-4360-BD79-8358058D7D4C}" dt="2024-03-12T01:41:13.698" v="173" actId="14100"/>
        <pc:sldMkLst>
          <pc:docMk/>
          <pc:sldMk cId="1439628730" sldId="299"/>
        </pc:sldMkLst>
        <pc:spChg chg="mod">
          <ac:chgData name="Polireddy Sushma" userId="72048e4bb5544ed1" providerId="LiveId" clId="{368E3069-D77A-4360-BD79-8358058D7D4C}" dt="2024-03-12T01:41:13.698" v="173" actId="14100"/>
          <ac:spMkLst>
            <pc:docMk/>
            <pc:sldMk cId="1439628730" sldId="299"/>
            <ac:spMk id="5" creationId="{D6127A4F-447C-A196-03AC-786100CC027A}"/>
          </ac:spMkLst>
        </pc:spChg>
      </pc:sldChg>
      <pc:sldChg chg="modSp mod">
        <pc:chgData name="Polireddy Sushma" userId="72048e4bb5544ed1" providerId="LiveId" clId="{368E3069-D77A-4360-BD79-8358058D7D4C}" dt="2024-03-02T02:09:34.468" v="102" actId="20577"/>
        <pc:sldMkLst>
          <pc:docMk/>
          <pc:sldMk cId="754968605" sldId="303"/>
        </pc:sldMkLst>
        <pc:spChg chg="mod">
          <ac:chgData name="Polireddy Sushma" userId="72048e4bb5544ed1" providerId="LiveId" clId="{368E3069-D77A-4360-BD79-8358058D7D4C}" dt="2024-03-02T02:09:34.468" v="102" actId="20577"/>
          <ac:spMkLst>
            <pc:docMk/>
            <pc:sldMk cId="754968605" sldId="303"/>
            <ac:spMk id="7" creationId="{A1BDCA95-C31A-1C3D-E1C2-632AC494D732}"/>
          </ac:spMkLst>
        </pc:spChg>
      </pc:sldChg>
      <pc:sldChg chg="modSp mod">
        <pc:chgData name="Polireddy Sushma" userId="72048e4bb5544ed1" providerId="LiveId" clId="{368E3069-D77A-4360-BD79-8358058D7D4C}" dt="2024-03-02T00:59:11.704" v="24" actId="20577"/>
        <pc:sldMkLst>
          <pc:docMk/>
          <pc:sldMk cId="3571869838" sldId="305"/>
        </pc:sldMkLst>
        <pc:spChg chg="mod">
          <ac:chgData name="Polireddy Sushma" userId="72048e4bb5544ed1" providerId="LiveId" clId="{368E3069-D77A-4360-BD79-8358058D7D4C}" dt="2024-03-02T00:59:11.704" v="24" actId="20577"/>
          <ac:spMkLst>
            <pc:docMk/>
            <pc:sldMk cId="3571869838" sldId="305"/>
            <ac:spMk id="7" creationId="{AAED80AC-F4F0-8B19-5CC2-B9FCB016AC59}"/>
          </ac:spMkLst>
        </pc:spChg>
      </pc:sldChg>
      <pc:sldChg chg="modSp mod">
        <pc:chgData name="Polireddy Sushma" userId="72048e4bb5544ed1" providerId="LiveId" clId="{368E3069-D77A-4360-BD79-8358058D7D4C}" dt="2024-03-12T01:39:58.628" v="171" actId="14100"/>
        <pc:sldMkLst>
          <pc:docMk/>
          <pc:sldMk cId="3879979399" sldId="321"/>
        </pc:sldMkLst>
        <pc:picChg chg="mod">
          <ac:chgData name="Polireddy Sushma" userId="72048e4bb5544ed1" providerId="LiveId" clId="{368E3069-D77A-4360-BD79-8358058D7D4C}" dt="2024-03-12T01:39:58.628" v="171" actId="14100"/>
          <ac:picMkLst>
            <pc:docMk/>
            <pc:sldMk cId="3879979399" sldId="321"/>
            <ac:picMk id="3" creationId="{0368D1A3-BC3E-1B7D-E0B3-DFD3BE7E8885}"/>
          </ac:picMkLst>
        </pc:picChg>
      </pc:sldChg>
      <pc:sldChg chg="modSp mod">
        <pc:chgData name="Polireddy Sushma" userId="72048e4bb5544ed1" providerId="LiveId" clId="{368E3069-D77A-4360-BD79-8358058D7D4C}" dt="2024-03-12T01:39:29.894" v="168" actId="14100"/>
        <pc:sldMkLst>
          <pc:docMk/>
          <pc:sldMk cId="2531196059" sldId="322"/>
        </pc:sldMkLst>
        <pc:picChg chg="mod">
          <ac:chgData name="Polireddy Sushma" userId="72048e4bb5544ed1" providerId="LiveId" clId="{368E3069-D77A-4360-BD79-8358058D7D4C}" dt="2024-03-12T01:39:24.534" v="167" actId="14100"/>
          <ac:picMkLst>
            <pc:docMk/>
            <pc:sldMk cId="2531196059" sldId="322"/>
            <ac:picMk id="6" creationId="{61289910-41D5-9203-FE18-3ED0EF7A1F62}"/>
          </ac:picMkLst>
        </pc:picChg>
        <pc:picChg chg="mod">
          <ac:chgData name="Polireddy Sushma" userId="72048e4bb5544ed1" providerId="LiveId" clId="{368E3069-D77A-4360-BD79-8358058D7D4C}" dt="2024-03-12T01:39:29.894" v="168" actId="14100"/>
          <ac:picMkLst>
            <pc:docMk/>
            <pc:sldMk cId="2531196059" sldId="322"/>
            <ac:picMk id="8" creationId="{652FC6E4-7DC3-EB60-BAD3-3F3344D64076}"/>
          </ac:picMkLst>
        </pc:picChg>
      </pc:sldChg>
      <pc:sldChg chg="modSp mod">
        <pc:chgData name="Polireddy Sushma" userId="72048e4bb5544ed1" providerId="LiveId" clId="{368E3069-D77A-4360-BD79-8358058D7D4C}" dt="2024-03-12T01:39:14.532" v="166" actId="14100"/>
        <pc:sldMkLst>
          <pc:docMk/>
          <pc:sldMk cId="765639688" sldId="323"/>
        </pc:sldMkLst>
        <pc:picChg chg="mod">
          <ac:chgData name="Polireddy Sushma" userId="72048e4bb5544ed1" providerId="LiveId" clId="{368E3069-D77A-4360-BD79-8358058D7D4C}" dt="2024-03-12T01:39:14.532" v="166" actId="14100"/>
          <ac:picMkLst>
            <pc:docMk/>
            <pc:sldMk cId="765639688" sldId="323"/>
            <ac:picMk id="3" creationId="{D9278CB5-0ED5-4B57-D3A3-CAF92811C6E6}"/>
          </ac:picMkLst>
        </pc:picChg>
      </pc:sldChg>
      <pc:sldChg chg="modSp mod">
        <pc:chgData name="Polireddy Sushma" userId="72048e4bb5544ed1" providerId="LiveId" clId="{368E3069-D77A-4360-BD79-8358058D7D4C}" dt="2024-03-12T01:38:55.061" v="164" actId="14100"/>
        <pc:sldMkLst>
          <pc:docMk/>
          <pc:sldMk cId="3116169779" sldId="324"/>
        </pc:sldMkLst>
        <pc:picChg chg="mod">
          <ac:chgData name="Polireddy Sushma" userId="72048e4bb5544ed1" providerId="LiveId" clId="{368E3069-D77A-4360-BD79-8358058D7D4C}" dt="2024-03-12T01:38:50.422" v="163" actId="14100"/>
          <ac:picMkLst>
            <pc:docMk/>
            <pc:sldMk cId="3116169779" sldId="324"/>
            <ac:picMk id="3" creationId="{4117DB27-40AF-6883-B358-09FEE607A52C}"/>
          </ac:picMkLst>
        </pc:picChg>
        <pc:picChg chg="mod">
          <ac:chgData name="Polireddy Sushma" userId="72048e4bb5544ed1" providerId="LiveId" clId="{368E3069-D77A-4360-BD79-8358058D7D4C}" dt="2024-03-12T01:38:55.061" v="164" actId="14100"/>
          <ac:picMkLst>
            <pc:docMk/>
            <pc:sldMk cId="3116169779" sldId="324"/>
            <ac:picMk id="7" creationId="{4B076E1D-D32E-2DD4-E0B9-EA1EF7886F94}"/>
          </ac:picMkLst>
        </pc:picChg>
      </pc:sldChg>
      <pc:sldChg chg="modSp mod">
        <pc:chgData name="Polireddy Sushma" userId="72048e4bb5544ed1" providerId="LiveId" clId="{368E3069-D77A-4360-BD79-8358058D7D4C}" dt="2024-03-12T01:38:42.411" v="162" actId="14100"/>
        <pc:sldMkLst>
          <pc:docMk/>
          <pc:sldMk cId="2457081254" sldId="326"/>
        </pc:sldMkLst>
        <pc:picChg chg="mod">
          <ac:chgData name="Polireddy Sushma" userId="72048e4bb5544ed1" providerId="LiveId" clId="{368E3069-D77A-4360-BD79-8358058D7D4C}" dt="2024-03-12T01:38:42.411" v="162" actId="14100"/>
          <ac:picMkLst>
            <pc:docMk/>
            <pc:sldMk cId="2457081254" sldId="326"/>
            <ac:picMk id="3" creationId="{319183A5-92CA-44D0-0B83-533FEBD1DF35}"/>
          </ac:picMkLst>
        </pc:picChg>
      </pc:sldChg>
      <pc:sldChg chg="modSp mod">
        <pc:chgData name="Polireddy Sushma" userId="72048e4bb5544ed1" providerId="LiveId" clId="{368E3069-D77A-4360-BD79-8358058D7D4C}" dt="2024-03-12T01:38:34.462" v="161" actId="14100"/>
        <pc:sldMkLst>
          <pc:docMk/>
          <pc:sldMk cId="3804961" sldId="327"/>
        </pc:sldMkLst>
        <pc:picChg chg="mod">
          <ac:chgData name="Polireddy Sushma" userId="72048e4bb5544ed1" providerId="LiveId" clId="{368E3069-D77A-4360-BD79-8358058D7D4C}" dt="2024-03-12T01:38:31.640" v="160" actId="14100"/>
          <ac:picMkLst>
            <pc:docMk/>
            <pc:sldMk cId="3804961" sldId="327"/>
            <ac:picMk id="3" creationId="{D2C00836-BE18-A624-D4EC-FC5A250D124E}"/>
          </ac:picMkLst>
        </pc:picChg>
        <pc:picChg chg="mod">
          <ac:chgData name="Polireddy Sushma" userId="72048e4bb5544ed1" providerId="LiveId" clId="{368E3069-D77A-4360-BD79-8358058D7D4C}" dt="2024-03-12T01:38:34.462" v="161" actId="14100"/>
          <ac:picMkLst>
            <pc:docMk/>
            <pc:sldMk cId="3804961" sldId="327"/>
            <ac:picMk id="8" creationId="{E7721BF6-D6A8-94BA-A9CA-CA79996BBED8}"/>
          </ac:picMkLst>
        </pc:picChg>
      </pc:sldChg>
      <pc:sldChg chg="modSp mod">
        <pc:chgData name="Polireddy Sushma" userId="72048e4bb5544ed1" providerId="LiveId" clId="{368E3069-D77A-4360-BD79-8358058D7D4C}" dt="2024-03-12T01:38:16.323" v="159" actId="14100"/>
        <pc:sldMkLst>
          <pc:docMk/>
          <pc:sldMk cId="1525019649" sldId="328"/>
        </pc:sldMkLst>
        <pc:picChg chg="mod">
          <ac:chgData name="Polireddy Sushma" userId="72048e4bb5544ed1" providerId="LiveId" clId="{368E3069-D77A-4360-BD79-8358058D7D4C}" dt="2024-03-12T01:38:16.323" v="159" actId="14100"/>
          <ac:picMkLst>
            <pc:docMk/>
            <pc:sldMk cId="1525019649" sldId="328"/>
            <ac:picMk id="3" creationId="{3680D90D-5921-7DCA-CB3A-2B30E3788288}"/>
          </ac:picMkLst>
        </pc:picChg>
      </pc:sldChg>
      <pc:sldChg chg="modSp mod">
        <pc:chgData name="Polireddy Sushma" userId="72048e4bb5544ed1" providerId="LiveId" clId="{368E3069-D77A-4360-BD79-8358058D7D4C}" dt="2024-03-12T01:38:07.059" v="158" actId="14100"/>
        <pc:sldMkLst>
          <pc:docMk/>
          <pc:sldMk cId="826279995" sldId="329"/>
        </pc:sldMkLst>
        <pc:picChg chg="mod">
          <ac:chgData name="Polireddy Sushma" userId="72048e4bb5544ed1" providerId="LiveId" clId="{368E3069-D77A-4360-BD79-8358058D7D4C}" dt="2024-03-12T01:38:01.455" v="157" actId="14100"/>
          <ac:picMkLst>
            <pc:docMk/>
            <pc:sldMk cId="826279995" sldId="329"/>
            <ac:picMk id="3" creationId="{E03F62FB-6040-A64D-B476-25854B33F627}"/>
          </ac:picMkLst>
        </pc:picChg>
        <pc:picChg chg="mod">
          <ac:chgData name="Polireddy Sushma" userId="72048e4bb5544ed1" providerId="LiveId" clId="{368E3069-D77A-4360-BD79-8358058D7D4C}" dt="2024-03-12T01:38:07.059" v="158" actId="14100"/>
          <ac:picMkLst>
            <pc:docMk/>
            <pc:sldMk cId="826279995" sldId="329"/>
            <ac:picMk id="5" creationId="{A46A196C-12D7-8216-C2BF-54F08629FF51}"/>
          </ac:picMkLst>
        </pc:picChg>
      </pc:sldChg>
      <pc:sldChg chg="modSp mod">
        <pc:chgData name="Polireddy Sushma" userId="72048e4bb5544ed1" providerId="LiveId" clId="{368E3069-D77A-4360-BD79-8358058D7D4C}" dt="2024-03-12T01:37:52.523" v="156" actId="14100"/>
        <pc:sldMkLst>
          <pc:docMk/>
          <pc:sldMk cId="2798385298" sldId="330"/>
        </pc:sldMkLst>
        <pc:picChg chg="mod">
          <ac:chgData name="Polireddy Sushma" userId="72048e4bb5544ed1" providerId="LiveId" clId="{368E3069-D77A-4360-BD79-8358058D7D4C}" dt="2024-03-12T01:37:52.523" v="156" actId="14100"/>
          <ac:picMkLst>
            <pc:docMk/>
            <pc:sldMk cId="2798385298" sldId="330"/>
            <ac:picMk id="3" creationId="{704E8734-7223-0640-A585-07F8422911B7}"/>
          </ac:picMkLst>
        </pc:picChg>
      </pc:sldChg>
      <pc:sldChg chg="modSp mod">
        <pc:chgData name="Polireddy Sushma" userId="72048e4bb5544ed1" providerId="LiveId" clId="{368E3069-D77A-4360-BD79-8358058D7D4C}" dt="2024-03-12T01:37:06.372" v="154" actId="20577"/>
        <pc:sldMkLst>
          <pc:docMk/>
          <pc:sldMk cId="314639759" sldId="331"/>
        </pc:sldMkLst>
        <pc:spChg chg="mod">
          <ac:chgData name="Polireddy Sushma" userId="72048e4bb5544ed1" providerId="LiveId" clId="{368E3069-D77A-4360-BD79-8358058D7D4C}" dt="2024-03-12T01:37:06.372" v="154" actId="20577"/>
          <ac:spMkLst>
            <pc:docMk/>
            <pc:sldMk cId="314639759" sldId="331"/>
            <ac:spMk id="4" creationId="{543CD583-B4CE-0B81-7E36-2B07D3272B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8C380-7D8B-4E23-8DEE-1C3D44AAB3AF}" type="datetimeFigureOut">
              <a:rPr lang="en-US" smtClean="0"/>
              <a:t>3/12/2024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23BD2-C5D5-4628-A402-C405A3D1300F}" type="slidenum">
              <a:rPr lang="en-US" smtClean="0"/>
              <a:t>‹#›</a:t>
            </a:fld>
            <a:endParaRPr lang="en-US"/>
          </a:p>
        </p:txBody>
      </p:sp>
    </p:spTree>
    <p:extLst>
      <p:ext uri="{BB962C8B-B14F-4D97-AF65-F5344CB8AC3E}">
        <p14:creationId xmlns:p14="http://schemas.microsoft.com/office/powerpoint/2010/main" val="189887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5140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363804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21315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87941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7019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3404433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4151665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16065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391667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3F65C-F313-4C7C-A69C-E01DB93E69A6}"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302893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83F65C-F313-4C7C-A69C-E01DB93E69A6}"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99365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83F65C-F313-4C7C-A69C-E01DB93E69A6}" type="datetimeFigureOut">
              <a:rPr lang="en-IN" smtClean="0"/>
              <a:t>12-03-2024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693779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83F65C-F313-4C7C-A69C-E01DB93E69A6}" type="datetimeFigureOut">
              <a:rPr lang="en-IN" smtClean="0"/>
              <a:t>12-03-2024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9820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3F65C-F313-4C7C-A69C-E01DB93E69A6}" type="datetimeFigureOut">
              <a:rPr lang="en-IN" smtClean="0"/>
              <a:t>12-03-2024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405219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983F65C-F313-4C7C-A69C-E01DB93E69A6}"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10116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83F65C-F313-4C7C-A69C-E01DB93E69A6}"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3ADF51-CED8-403B-BD8F-D094BAC4F30E}" type="slidenum">
              <a:rPr lang="en-IN" smtClean="0"/>
              <a:t>‹#›</a:t>
            </a:fld>
            <a:endParaRPr lang="en-IN"/>
          </a:p>
        </p:txBody>
      </p:sp>
    </p:spTree>
    <p:extLst>
      <p:ext uri="{BB962C8B-B14F-4D97-AF65-F5344CB8AC3E}">
        <p14:creationId xmlns:p14="http://schemas.microsoft.com/office/powerpoint/2010/main" val="262933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83F65C-F313-4C7C-A69C-E01DB93E69A6}" type="datetimeFigureOut">
              <a:rPr lang="en-IN" smtClean="0"/>
              <a:t>12-03-2024</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E3ADF51-CED8-403B-BD8F-D094BAC4F30E}" type="slidenum">
              <a:rPr lang="en-IN" smtClean="0"/>
              <a:t>‹#›</a:t>
            </a:fld>
            <a:endParaRPr lang="en-IN"/>
          </a:p>
        </p:txBody>
      </p:sp>
    </p:spTree>
    <p:extLst>
      <p:ext uri="{BB962C8B-B14F-4D97-AF65-F5344CB8AC3E}">
        <p14:creationId xmlns:p14="http://schemas.microsoft.com/office/powerpoint/2010/main" val="36044545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291264" cy="1224136"/>
          </a:xfrm>
        </p:spPr>
        <p:txBody>
          <a:bodyPr>
            <a:normAutofit fontScale="90000"/>
          </a:bodyPr>
          <a:lstStyle/>
          <a:p>
            <a:r>
              <a:rPr lang="en-IN" sz="3200" b="1" dirty="0">
                <a:solidFill>
                  <a:schemeClr val="bg2">
                    <a:lumMod val="25000"/>
                  </a:schemeClr>
                </a:solidFill>
                <a:latin typeface="Times New Roman" panose="02020603050405020304" pitchFamily="18" charset="0"/>
                <a:cs typeface="Times New Roman" panose="02020603050405020304" pitchFamily="18" charset="0"/>
              </a:rPr>
              <a:t>         </a:t>
            </a:r>
            <a:r>
              <a:rPr lang="en-IN" sz="2700" b="1" dirty="0">
                <a:solidFill>
                  <a:schemeClr val="bg2">
                    <a:lumMod val="25000"/>
                  </a:schemeClr>
                </a:solidFill>
                <a:latin typeface="Times New Roman" panose="02020603050405020304" pitchFamily="18" charset="0"/>
                <a:cs typeface="Times New Roman" panose="02020603050405020304" pitchFamily="18" charset="0"/>
              </a:rPr>
              <a:t>ADIKAVI  NANNAYA  UNIVERSITY</a:t>
            </a:r>
            <a:br>
              <a:rPr lang="en-IN" dirty="0">
                <a:solidFill>
                  <a:schemeClr val="bg2">
                    <a:lumMod val="25000"/>
                  </a:schemeClr>
                </a:solidFill>
                <a:latin typeface="Times New Roman" panose="02020603050405020304" pitchFamily="18" charset="0"/>
                <a:cs typeface="Times New Roman" panose="02020603050405020304" pitchFamily="18" charset="0"/>
              </a:rPr>
            </a:br>
            <a:r>
              <a:rPr lang="en-IN" dirty="0">
                <a:solidFill>
                  <a:schemeClr val="bg2">
                    <a:lumMod val="25000"/>
                  </a:schemeClr>
                </a:solidFill>
                <a:latin typeface="Times New Roman" panose="02020603050405020304" pitchFamily="18" charset="0"/>
                <a:cs typeface="Times New Roman" panose="02020603050405020304" pitchFamily="18" charset="0"/>
              </a:rPr>
              <a:t>          </a:t>
            </a:r>
            <a:r>
              <a:rPr lang="en-IN" sz="2000" dirty="0">
                <a:solidFill>
                  <a:schemeClr val="bg2">
                    <a:lumMod val="25000"/>
                  </a:schemeClr>
                </a:solidFill>
                <a:latin typeface="Times New Roman" panose="02020603050405020304" pitchFamily="18" charset="0"/>
                <a:cs typeface="Times New Roman" panose="02020603050405020304" pitchFamily="18" charset="0"/>
              </a:rPr>
              <a:t>UNIVERSITY  COLLEGE  OF  ENGINEERING       </a:t>
            </a:r>
            <a:br>
              <a:rPr lang="en-IN" sz="2000" dirty="0">
                <a:solidFill>
                  <a:schemeClr val="bg2">
                    <a:lumMod val="25000"/>
                  </a:schemeClr>
                </a:solidFill>
                <a:latin typeface="Times New Roman" panose="02020603050405020304" pitchFamily="18" charset="0"/>
                <a:cs typeface="Times New Roman" panose="02020603050405020304" pitchFamily="18" charset="0"/>
              </a:rPr>
            </a:br>
            <a:r>
              <a:rPr lang="en-IN" sz="2000" dirty="0">
                <a:solidFill>
                  <a:schemeClr val="bg2">
                    <a:lumMod val="25000"/>
                  </a:schemeClr>
                </a:solidFill>
                <a:latin typeface="Times New Roman" panose="02020603050405020304" pitchFamily="18" charset="0"/>
                <a:cs typeface="Times New Roman" panose="02020603050405020304" pitchFamily="18" charset="0"/>
              </a:rPr>
              <a:t>    DEPARTMENT OF COMPUTER SCIENCE AND ENGINEERING</a:t>
            </a:r>
            <a:br>
              <a:rPr lang="en-IN" sz="2000" dirty="0">
                <a:solidFill>
                  <a:schemeClr val="bg2">
                    <a:lumMod val="25000"/>
                  </a:schemeClr>
                </a:solidFill>
                <a:latin typeface="Times New Roman" panose="02020603050405020304" pitchFamily="18" charset="0"/>
                <a:cs typeface="Times New Roman" panose="02020603050405020304" pitchFamily="18" charset="0"/>
              </a:rPr>
            </a:br>
            <a:r>
              <a:rPr lang="en-IN" sz="2000" dirty="0">
                <a:solidFill>
                  <a:schemeClr val="bg2">
                    <a:lumMod val="25000"/>
                  </a:schemeClr>
                </a:solidFill>
                <a:latin typeface="Times New Roman" panose="02020603050405020304" pitchFamily="18" charset="0"/>
                <a:cs typeface="Times New Roman" panose="02020603050405020304" pitchFamily="18" charset="0"/>
              </a:rPr>
              <a:t>                                  RAJAMAHENDRAVARAM</a:t>
            </a:r>
            <a:endParaRPr lang="en-IN"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39552" y="1916832"/>
            <a:ext cx="7632847" cy="707886"/>
          </a:xfrm>
          <a:prstGeom prst="rect">
            <a:avLst/>
          </a:prstGeom>
          <a:noFill/>
        </p:spPr>
        <p:txBody>
          <a:bodyPr wrap="square" rtlCol="0">
            <a:spAutoFit/>
          </a:bodyPr>
          <a:lstStyle/>
          <a:p>
            <a:pPr algn="ctr"/>
            <a:endParaRPr lang="en-US" sz="20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sz="20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Sentimental Analysis from Text Using  Deep Learning</a:t>
            </a:r>
            <a:endParaRPr lang="en-IN" sz="20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712B405-A8CF-2961-B5A8-DF4504A164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3" y="2780927"/>
            <a:ext cx="2101392" cy="17909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536" y="5085184"/>
            <a:ext cx="5040560" cy="1231106"/>
          </a:xfrm>
          <a:prstGeom prst="rect">
            <a:avLst/>
          </a:prstGeom>
          <a:noFill/>
        </p:spPr>
        <p:txBody>
          <a:bodyPr wrap="square" rtlCol="0">
            <a:spAutoFit/>
          </a:bodyPr>
          <a:lstStyle/>
          <a:p>
            <a:r>
              <a:rPr lang="en-IN" sz="20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GUIDANCE  BY      </a:t>
            </a:r>
          </a:p>
          <a:p>
            <a:pPr algn="just"/>
            <a:r>
              <a:rPr lang="en-IN" dirty="0">
                <a:latin typeface="Calibri" panose="020F0502020204030204" pitchFamily="34" charset="0"/>
                <a:ea typeface="Calibri" panose="020F0502020204030204" pitchFamily="34" charset="0"/>
                <a:cs typeface="Calibri" panose="020F0502020204030204" pitchFamily="34" charset="0"/>
              </a:rPr>
              <a:t> Mrs. Jayanthi Harini</a:t>
            </a:r>
          </a:p>
          <a:p>
            <a:pPr algn="just"/>
            <a:r>
              <a:rPr lang="en-IN" dirty="0">
                <a:latin typeface="Calibri" panose="020F0502020204030204" pitchFamily="34" charset="0"/>
                <a:ea typeface="Calibri" panose="020F0502020204030204" pitchFamily="34" charset="0"/>
                <a:cs typeface="Calibri" panose="020F0502020204030204" pitchFamily="34" charset="0"/>
              </a:rPr>
              <a:t> Assistant Professor</a:t>
            </a:r>
          </a:p>
          <a:p>
            <a:pPr algn="just"/>
            <a:r>
              <a:rPr lang="en-US" dirty="0">
                <a:latin typeface="Calibri" panose="020F0502020204030204" pitchFamily="34" charset="0"/>
                <a:ea typeface="Calibri" panose="020F0502020204030204" pitchFamily="34" charset="0"/>
                <a:cs typeface="Calibri" panose="020F0502020204030204" pitchFamily="34" charset="0"/>
              </a:rPr>
              <a:t> Department of Computer Science and Engineering</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p:cNvSpPr txBox="1"/>
          <p:nvPr/>
        </p:nvSpPr>
        <p:spPr>
          <a:xfrm>
            <a:off x="5652120" y="5085183"/>
            <a:ext cx="2448272" cy="1231106"/>
          </a:xfrm>
          <a:prstGeom prst="rect">
            <a:avLst/>
          </a:prstGeom>
          <a:noFill/>
        </p:spPr>
        <p:txBody>
          <a:bodyPr wrap="square" rtlCol="0">
            <a:spAutoFit/>
          </a:bodyPr>
          <a:lstStyle/>
          <a:p>
            <a:r>
              <a:rPr lang="en-IN" sz="20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PRESENTATION  BY</a:t>
            </a:r>
          </a:p>
          <a:p>
            <a:r>
              <a:rPr lang="en-IN" b="1" dirty="0">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ea typeface="Calibri" panose="020F0502020204030204" pitchFamily="34" charset="0"/>
                <a:cs typeface="Calibri" panose="020F0502020204030204" pitchFamily="34" charset="0"/>
              </a:rPr>
              <a:t>P.Sushma</a:t>
            </a:r>
          </a:p>
          <a:p>
            <a:r>
              <a:rPr lang="en-IN" dirty="0">
                <a:latin typeface="Calibri" panose="020F0502020204030204" pitchFamily="34" charset="0"/>
                <a:ea typeface="Calibri" panose="020F0502020204030204" pitchFamily="34" charset="0"/>
                <a:cs typeface="Calibri" panose="020F0502020204030204" pitchFamily="34" charset="0"/>
              </a:rPr>
              <a:t>   2082976010</a:t>
            </a:r>
            <a:r>
              <a:rPr lang="en-IN" dirty="0">
                <a:latin typeface="Times New Roman" panose="02020603050405020304" pitchFamily="18" charset="0"/>
                <a:cs typeface="Times New Roman" panose="02020603050405020304" pitchFamily="18" charset="0"/>
              </a:rPr>
              <a:t>42</a:t>
            </a:r>
          </a:p>
          <a:p>
            <a:r>
              <a:rPr lang="en-IN" dirty="0">
                <a:latin typeface="Times New Roman" panose="02020603050405020304" pitchFamily="18"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Calibri" panose="020F0502020204030204" pitchFamily="34" charset="0"/>
              </a:rPr>
              <a:t>IV B.Tech CSE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19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86F1B494-2339-F7B6-599A-C0C1B38912EA}"/>
              </a:ext>
            </a:extLst>
          </p:cNvPr>
          <p:cNvSpPr/>
          <p:nvPr/>
        </p:nvSpPr>
        <p:spPr>
          <a:xfrm>
            <a:off x="179512" y="404664"/>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B1F99DD-77C5-6F37-4D64-84DE326B3119}"/>
              </a:ext>
            </a:extLst>
          </p:cNvPr>
          <p:cNvSpPr txBox="1"/>
          <p:nvPr/>
        </p:nvSpPr>
        <p:spPr>
          <a:xfrm>
            <a:off x="1115616" y="332656"/>
            <a:ext cx="5753589" cy="461665"/>
          </a:xfrm>
          <a:prstGeom prst="rect">
            <a:avLst/>
          </a:prstGeom>
          <a:noFill/>
        </p:spPr>
        <p:txBody>
          <a:bodyPr wrap="square">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SOFTWARE REQUIREMENTS</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336A09A-9DD4-DE52-6208-09C18BF82E10}"/>
              </a:ext>
            </a:extLst>
          </p:cNvPr>
          <p:cNvSpPr txBox="1"/>
          <p:nvPr/>
        </p:nvSpPr>
        <p:spPr>
          <a:xfrm>
            <a:off x="251520" y="908720"/>
            <a:ext cx="7488832" cy="2831544"/>
          </a:xfrm>
          <a:prstGeom prst="rect">
            <a:avLst/>
          </a:prstGeom>
          <a:noFill/>
        </p:spPr>
        <p:txBody>
          <a:bodyPr wrap="square" rtlCol="0">
            <a:spAutoFit/>
          </a:bodyPr>
          <a:lstStyle/>
          <a:p>
            <a:pPr algn="just">
              <a:buFont typeface="+mj-lt"/>
              <a:buAutoNum type="arabicPeriod"/>
            </a:pPr>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Programming Language :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Python3</a:t>
            </a: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Python libraries</a:t>
            </a:r>
          </a:p>
          <a:p>
            <a:pPr algn="just"/>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2.Deep Learning Framework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TensorFlow </a:t>
            </a:r>
          </a:p>
          <a:p>
            <a:pPr algn="just"/>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3.NLP Libraries:</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NLTK (Natural Language Toolkit): Use NLP libraries for       text preprocessing, including tokenization</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and stop word removal.</a:t>
            </a:r>
          </a:p>
          <a:p>
            <a:pPr algn="just"/>
            <a:r>
              <a:rPr lang="en-US" sz="2000" b="1" i="0" dirty="0">
                <a:effectLst/>
                <a:latin typeface="Calibri" panose="020F0502020204030204" pitchFamily="34" charset="0"/>
                <a:ea typeface="Calibri" panose="020F0502020204030204" pitchFamily="34" charset="0"/>
                <a:cs typeface="Calibri" panose="020F0502020204030204" pitchFamily="34" charset="0"/>
              </a:rPr>
              <a:t>4.Word Embeddings</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 BERT</a:t>
            </a:r>
            <a:endPar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5.IDE (Integrated Development Environment):</a:t>
            </a:r>
            <a:endPar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Jupyter Notebooks , Visual Studio Code</a:t>
            </a:r>
          </a:p>
          <a:p>
            <a:endParaRPr lang="en-US" dirty="0"/>
          </a:p>
        </p:txBody>
      </p:sp>
    </p:spTree>
    <p:extLst>
      <p:ext uri="{BB962C8B-B14F-4D97-AF65-F5344CB8AC3E}">
        <p14:creationId xmlns:p14="http://schemas.microsoft.com/office/powerpoint/2010/main" val="232149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1">
            <a:extLst>
              <a:ext uri="{FF2B5EF4-FFF2-40B4-BE49-F238E27FC236}">
                <a16:creationId xmlns:a16="http://schemas.microsoft.com/office/drawing/2014/main" id="{18E262B1-A769-F7D4-D2DB-1B130D646930}"/>
              </a:ext>
            </a:extLst>
          </p:cNvPr>
          <p:cNvSpPr/>
          <p:nvPr/>
        </p:nvSpPr>
        <p:spPr>
          <a:xfrm>
            <a:off x="179512" y="395372"/>
            <a:ext cx="9361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7892CF-7185-765B-FE1D-21BDCEEA38A9}"/>
              </a:ext>
            </a:extLst>
          </p:cNvPr>
          <p:cNvSpPr txBox="1"/>
          <p:nvPr/>
        </p:nvSpPr>
        <p:spPr>
          <a:xfrm>
            <a:off x="1115616" y="332656"/>
            <a:ext cx="5753589" cy="461665"/>
          </a:xfrm>
          <a:prstGeom prst="rect">
            <a:avLst/>
          </a:prstGeom>
          <a:noFill/>
        </p:spPr>
        <p:txBody>
          <a:bodyPr wrap="square">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HARDWARE REQUIREMENTS</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237684D-1854-35B0-B72E-91D7438A8F25}"/>
              </a:ext>
            </a:extLst>
          </p:cNvPr>
          <p:cNvSpPr txBox="1"/>
          <p:nvPr/>
        </p:nvSpPr>
        <p:spPr>
          <a:xfrm>
            <a:off x="323528" y="1052736"/>
            <a:ext cx="7056784" cy="2215991"/>
          </a:xfrm>
          <a:prstGeom prst="rect">
            <a:avLst/>
          </a:prstGeom>
          <a:noFill/>
        </p:spPr>
        <p:txBody>
          <a:bodyPr wrap="square" rtlCol="0">
            <a:spAutoFit/>
          </a:bodyPr>
          <a:lstStyle/>
          <a:p>
            <a:pPr algn="just"/>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1.</a:t>
            </a:r>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CPU:</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 Intel Core i5 processor</a:t>
            </a:r>
          </a:p>
          <a:p>
            <a:pPr algn="just"/>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2.OS: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W</a:t>
            </a:r>
            <a:r>
              <a:rPr lang="en-US" sz="200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indows 11</a:t>
            </a:r>
          </a:p>
          <a:p>
            <a:pPr algn="just"/>
            <a:r>
              <a:rPr lang="en-US" sz="2000" b="1" dirty="0">
                <a:solidFill>
                  <a:srgbClr val="374151"/>
                </a:solidFill>
                <a:latin typeface="Söhne"/>
              </a:rPr>
              <a:t>3</a:t>
            </a:r>
            <a:r>
              <a:rPr lang="en-US" sz="2000" b="1" i="0" dirty="0">
                <a:solidFill>
                  <a:srgbClr val="374151"/>
                </a:solidFill>
                <a:effectLst/>
                <a:latin typeface="Söhne"/>
              </a:rPr>
              <a:t>.RAM:</a:t>
            </a:r>
            <a:r>
              <a:rPr lang="en-US" sz="2000" dirty="0">
                <a:solidFill>
                  <a:srgbClr val="374151"/>
                </a:solidFill>
                <a:latin typeface="Söhne"/>
              </a:rPr>
              <a:t> </a:t>
            </a:r>
            <a:r>
              <a:rPr lang="en-US" sz="2000" b="0" i="0" dirty="0">
                <a:solidFill>
                  <a:srgbClr val="374151"/>
                </a:solidFill>
                <a:effectLst/>
                <a:latin typeface="Söhne"/>
              </a:rPr>
              <a:t>8 GB RAM </a:t>
            </a:r>
          </a:p>
          <a:p>
            <a:pPr algn="just"/>
            <a:r>
              <a:rPr lang="en-US" sz="2000" b="1" dirty="0">
                <a:solidFill>
                  <a:srgbClr val="374151"/>
                </a:solidFill>
                <a:latin typeface="Söhne"/>
              </a:rPr>
              <a:t>4</a:t>
            </a:r>
            <a:r>
              <a:rPr lang="en-US" sz="2000" b="1" i="0" dirty="0">
                <a:solidFill>
                  <a:srgbClr val="374151"/>
                </a:solidFill>
                <a:effectLst/>
                <a:latin typeface="Söhne"/>
              </a:rPr>
              <a:t>.</a:t>
            </a:r>
            <a:r>
              <a:rPr lang="en-US" sz="2000" b="1" dirty="0">
                <a:solidFill>
                  <a:srgbClr val="374151"/>
                </a:solidFill>
                <a:latin typeface="Söhne"/>
              </a:rPr>
              <a:t>Hard Disk</a:t>
            </a:r>
            <a:r>
              <a:rPr lang="en-US" sz="2000" b="1" i="0" dirty="0">
                <a:solidFill>
                  <a:srgbClr val="374151"/>
                </a:solidFill>
                <a:effectLst/>
                <a:latin typeface="Söhne"/>
              </a:rPr>
              <a:t>:</a:t>
            </a:r>
            <a:r>
              <a:rPr lang="en-US" sz="2000" dirty="0">
                <a:solidFill>
                  <a:srgbClr val="374151"/>
                </a:solidFill>
                <a:latin typeface="Söhne"/>
              </a:rPr>
              <a:t> 256 GB</a:t>
            </a:r>
            <a:endParaRPr lang="en-US" sz="2000" b="0" i="0" dirty="0">
              <a:solidFill>
                <a:srgbClr val="374151"/>
              </a:solidFill>
              <a:effectLst/>
              <a:latin typeface="Söhne"/>
            </a:endParaRPr>
          </a:p>
          <a:p>
            <a:pPr algn="just"/>
            <a:endParaRPr lang="en-US" sz="2000" b="0" i="0" dirty="0">
              <a:solidFill>
                <a:srgbClr val="374151"/>
              </a:solidFill>
              <a:effectLst/>
              <a:latin typeface="Söhne"/>
            </a:endParaRPr>
          </a:p>
          <a:p>
            <a:pPr algn="just"/>
            <a:endParaRPr lang="en-US" sz="2000"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71111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107504" y="188640"/>
            <a:ext cx="86409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004809" y="142473"/>
            <a:ext cx="6120680" cy="461665"/>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SYSTEM ARCHITECTURE</a:t>
            </a:r>
          </a:p>
        </p:txBody>
      </p:sp>
      <p:sp>
        <p:nvSpPr>
          <p:cNvPr id="2" name="Speech Bubble: Rectangle with Corners Rounded 1">
            <a:extLst>
              <a:ext uri="{FF2B5EF4-FFF2-40B4-BE49-F238E27FC236}">
                <a16:creationId xmlns:a16="http://schemas.microsoft.com/office/drawing/2014/main" id="{7C56D41F-03D9-AE35-F06C-3A680B21639F}"/>
              </a:ext>
            </a:extLst>
          </p:cNvPr>
          <p:cNvSpPr/>
          <p:nvPr/>
        </p:nvSpPr>
        <p:spPr>
          <a:xfrm>
            <a:off x="179512" y="1628800"/>
            <a:ext cx="1008112" cy="57606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Text dataset</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Arrow: Right 3">
            <a:extLst>
              <a:ext uri="{FF2B5EF4-FFF2-40B4-BE49-F238E27FC236}">
                <a16:creationId xmlns:a16="http://schemas.microsoft.com/office/drawing/2014/main" id="{8222DF24-E79F-3FE5-F291-289297B1E857}"/>
              </a:ext>
            </a:extLst>
          </p:cNvPr>
          <p:cNvSpPr/>
          <p:nvPr/>
        </p:nvSpPr>
        <p:spPr>
          <a:xfrm>
            <a:off x="1259632" y="1888926"/>
            <a:ext cx="504056"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EFE83CA-9AA6-9BDC-57A6-18F271A93641}"/>
              </a:ext>
            </a:extLst>
          </p:cNvPr>
          <p:cNvSpPr/>
          <p:nvPr/>
        </p:nvSpPr>
        <p:spPr>
          <a:xfrm>
            <a:off x="1796874" y="1592111"/>
            <a:ext cx="1749317" cy="5761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Data preprocessing</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A64A8EF7-DC3D-9E0B-03B2-757534D9F4D0}"/>
              </a:ext>
            </a:extLst>
          </p:cNvPr>
          <p:cNvSpPr/>
          <p:nvPr/>
        </p:nvSpPr>
        <p:spPr>
          <a:xfrm flipV="1">
            <a:off x="3617968" y="1864349"/>
            <a:ext cx="52518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D90C100-47B8-9CB3-CB96-18AEA9F8F96A}"/>
              </a:ext>
            </a:extLst>
          </p:cNvPr>
          <p:cNvSpPr/>
          <p:nvPr/>
        </p:nvSpPr>
        <p:spPr>
          <a:xfrm>
            <a:off x="6217858" y="1592111"/>
            <a:ext cx="1414482" cy="6094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Word embeddings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1" name="Arrow: Down 10">
            <a:extLst>
              <a:ext uri="{FF2B5EF4-FFF2-40B4-BE49-F238E27FC236}">
                <a16:creationId xmlns:a16="http://schemas.microsoft.com/office/drawing/2014/main" id="{7AF75D85-77D2-5E10-B7FE-4234175F4009}"/>
              </a:ext>
            </a:extLst>
          </p:cNvPr>
          <p:cNvSpPr/>
          <p:nvPr/>
        </p:nvSpPr>
        <p:spPr>
          <a:xfrm>
            <a:off x="6875956" y="2327795"/>
            <a:ext cx="7200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AC8DD9B-6846-6DA1-8B7D-979F2335FD9E}"/>
              </a:ext>
            </a:extLst>
          </p:cNvPr>
          <p:cNvSpPr/>
          <p:nvPr/>
        </p:nvSpPr>
        <p:spPr>
          <a:xfrm>
            <a:off x="6121609" y="2855304"/>
            <a:ext cx="2196244" cy="7514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Model building with neural network</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3" name="Arrow: Left 12">
            <a:extLst>
              <a:ext uri="{FF2B5EF4-FFF2-40B4-BE49-F238E27FC236}">
                <a16:creationId xmlns:a16="http://schemas.microsoft.com/office/drawing/2014/main" id="{55E529EA-ACB9-ACC2-EFF7-9BD7CF8C5C22}"/>
              </a:ext>
            </a:extLst>
          </p:cNvPr>
          <p:cNvSpPr/>
          <p:nvPr/>
        </p:nvSpPr>
        <p:spPr>
          <a:xfrm>
            <a:off x="5406003" y="3208172"/>
            <a:ext cx="648072"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B86E4E6-CF06-F94C-13E3-C2057060F735}"/>
              </a:ext>
            </a:extLst>
          </p:cNvPr>
          <p:cNvSpPr/>
          <p:nvPr/>
        </p:nvSpPr>
        <p:spPr>
          <a:xfrm>
            <a:off x="3365537" y="4213570"/>
            <a:ext cx="2040466" cy="57618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Sentiment predictions</a:t>
            </a:r>
          </a:p>
        </p:txBody>
      </p:sp>
      <p:cxnSp>
        <p:nvCxnSpPr>
          <p:cNvPr id="16" name="Straight Arrow Connector 15">
            <a:extLst>
              <a:ext uri="{FF2B5EF4-FFF2-40B4-BE49-F238E27FC236}">
                <a16:creationId xmlns:a16="http://schemas.microsoft.com/office/drawing/2014/main" id="{EC8164DD-C3A2-3063-488E-FE71D31B10E5}"/>
              </a:ext>
            </a:extLst>
          </p:cNvPr>
          <p:cNvCxnSpPr/>
          <p:nvPr/>
        </p:nvCxnSpPr>
        <p:spPr>
          <a:xfrm>
            <a:off x="4685923" y="4933984"/>
            <a:ext cx="72008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D808F0-F05E-97E3-17AB-A141C8EE3896}"/>
              </a:ext>
            </a:extLst>
          </p:cNvPr>
          <p:cNvCxnSpPr>
            <a:cxnSpLocks/>
          </p:cNvCxnSpPr>
          <p:nvPr/>
        </p:nvCxnSpPr>
        <p:spPr>
          <a:xfrm flipH="1">
            <a:off x="3219278" y="4883021"/>
            <a:ext cx="342343" cy="784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4EC3AB3-7420-D11E-3A07-1E7D214F73F5}"/>
              </a:ext>
            </a:extLst>
          </p:cNvPr>
          <p:cNvSpPr/>
          <p:nvPr/>
        </p:nvSpPr>
        <p:spPr>
          <a:xfrm>
            <a:off x="2319944" y="5739921"/>
            <a:ext cx="1272620" cy="484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negative</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9363306-D39B-71AA-90DB-E56FBDD77925}"/>
              </a:ext>
            </a:extLst>
          </p:cNvPr>
          <p:cNvSpPr/>
          <p:nvPr/>
        </p:nvSpPr>
        <p:spPr>
          <a:xfrm>
            <a:off x="5129371" y="5677761"/>
            <a:ext cx="1296144" cy="484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positive</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31F8D12A-001F-B5CA-8E34-BAA878429827}"/>
              </a:ext>
            </a:extLst>
          </p:cNvPr>
          <p:cNvCxnSpPr>
            <a:cxnSpLocks/>
          </p:cNvCxnSpPr>
          <p:nvPr/>
        </p:nvCxnSpPr>
        <p:spPr>
          <a:xfrm>
            <a:off x="4109870" y="4910799"/>
            <a:ext cx="108012" cy="72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538DD25-6143-AD9B-5926-50E4FE7DD132}"/>
              </a:ext>
            </a:extLst>
          </p:cNvPr>
          <p:cNvSpPr/>
          <p:nvPr/>
        </p:nvSpPr>
        <p:spPr>
          <a:xfrm>
            <a:off x="3743909" y="5733805"/>
            <a:ext cx="1116123" cy="484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neutral</a:t>
            </a:r>
          </a:p>
        </p:txBody>
      </p:sp>
      <p:sp>
        <p:nvSpPr>
          <p:cNvPr id="17" name="Rectangle: Rounded Corners 16">
            <a:extLst>
              <a:ext uri="{FF2B5EF4-FFF2-40B4-BE49-F238E27FC236}">
                <a16:creationId xmlns:a16="http://schemas.microsoft.com/office/drawing/2014/main" id="{DC9115E0-0139-E6D4-D356-635C41AE9DBF}"/>
              </a:ext>
            </a:extLst>
          </p:cNvPr>
          <p:cNvSpPr/>
          <p:nvPr/>
        </p:nvSpPr>
        <p:spPr>
          <a:xfrm>
            <a:off x="4211960" y="1628800"/>
            <a:ext cx="1296144" cy="539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Data splitting</a:t>
            </a:r>
          </a:p>
        </p:txBody>
      </p:sp>
      <p:pic>
        <p:nvPicPr>
          <p:cNvPr id="18" name="Picture 17">
            <a:extLst>
              <a:ext uri="{FF2B5EF4-FFF2-40B4-BE49-F238E27FC236}">
                <a16:creationId xmlns:a16="http://schemas.microsoft.com/office/drawing/2014/main" id="{7E59FE48-7C1F-4540-59B5-394BB8079E11}"/>
              </a:ext>
            </a:extLst>
          </p:cNvPr>
          <p:cNvPicPr>
            <a:picLocks noChangeAspect="1"/>
          </p:cNvPicPr>
          <p:nvPr/>
        </p:nvPicPr>
        <p:blipFill>
          <a:blip r:embed="rId2"/>
          <a:stretch>
            <a:fillRect/>
          </a:stretch>
        </p:blipFill>
        <p:spPr>
          <a:xfrm>
            <a:off x="5585589" y="1831432"/>
            <a:ext cx="554784" cy="97544"/>
          </a:xfrm>
          <a:prstGeom prst="rect">
            <a:avLst/>
          </a:prstGeom>
        </p:spPr>
      </p:pic>
      <p:sp>
        <p:nvSpPr>
          <p:cNvPr id="25" name="Rectangle: Rounded Corners 24">
            <a:extLst>
              <a:ext uri="{FF2B5EF4-FFF2-40B4-BE49-F238E27FC236}">
                <a16:creationId xmlns:a16="http://schemas.microsoft.com/office/drawing/2014/main" id="{14339D48-F00F-9915-0065-78FCB4013278}"/>
              </a:ext>
            </a:extLst>
          </p:cNvPr>
          <p:cNvSpPr/>
          <p:nvPr/>
        </p:nvSpPr>
        <p:spPr>
          <a:xfrm>
            <a:off x="3574635" y="2911073"/>
            <a:ext cx="1764196" cy="679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Model evaluation</a:t>
            </a:r>
          </a:p>
        </p:txBody>
      </p:sp>
      <p:pic>
        <p:nvPicPr>
          <p:cNvPr id="19" name="Picture 18">
            <a:extLst>
              <a:ext uri="{FF2B5EF4-FFF2-40B4-BE49-F238E27FC236}">
                <a16:creationId xmlns:a16="http://schemas.microsoft.com/office/drawing/2014/main" id="{2D10008D-F4C7-DAF1-0535-5C84420BACB5}"/>
              </a:ext>
            </a:extLst>
          </p:cNvPr>
          <p:cNvPicPr>
            <a:picLocks noChangeAspect="1"/>
          </p:cNvPicPr>
          <p:nvPr/>
        </p:nvPicPr>
        <p:blipFill>
          <a:blip r:embed="rId3"/>
          <a:stretch>
            <a:fillRect/>
          </a:stretch>
        </p:blipFill>
        <p:spPr>
          <a:xfrm>
            <a:off x="4257743" y="3642764"/>
            <a:ext cx="128027" cy="530398"/>
          </a:xfrm>
          <a:prstGeom prst="rect">
            <a:avLst/>
          </a:prstGeom>
        </p:spPr>
      </p:pic>
      <p:sp>
        <p:nvSpPr>
          <p:cNvPr id="27" name="Rectangle: Rounded Corners 26">
            <a:extLst>
              <a:ext uri="{FF2B5EF4-FFF2-40B4-BE49-F238E27FC236}">
                <a16:creationId xmlns:a16="http://schemas.microsoft.com/office/drawing/2014/main" id="{6097A9C4-4A4D-6766-B47A-C4E10B8ADD96}"/>
              </a:ext>
            </a:extLst>
          </p:cNvPr>
          <p:cNvSpPr/>
          <p:nvPr/>
        </p:nvSpPr>
        <p:spPr>
          <a:xfrm>
            <a:off x="1823599" y="729718"/>
            <a:ext cx="1395933" cy="461665"/>
          </a:xfrm>
          <a:prstGeom prst="roundRect">
            <a:avLst/>
          </a:prstGeom>
          <a:solidFill>
            <a:schemeClr val="accent1"/>
          </a:solidFill>
          <a:ln>
            <a:solidFill>
              <a:schemeClr val="accent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Text data</a:t>
            </a:r>
          </a:p>
        </p:txBody>
      </p:sp>
      <p:sp>
        <p:nvSpPr>
          <p:cNvPr id="28" name="Rectangle: Rounded Corners 27">
            <a:extLst>
              <a:ext uri="{FF2B5EF4-FFF2-40B4-BE49-F238E27FC236}">
                <a16:creationId xmlns:a16="http://schemas.microsoft.com/office/drawing/2014/main" id="{9E8FDC73-6A06-26A6-6330-2EEDF04FB32E}"/>
              </a:ext>
            </a:extLst>
          </p:cNvPr>
          <p:cNvSpPr/>
          <p:nvPr/>
        </p:nvSpPr>
        <p:spPr>
          <a:xfrm>
            <a:off x="1680860" y="2919961"/>
            <a:ext cx="1422404" cy="661671"/>
          </a:xfrm>
          <a:prstGeom prst="round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Trained model</a:t>
            </a:r>
          </a:p>
        </p:txBody>
      </p:sp>
      <p:pic>
        <p:nvPicPr>
          <p:cNvPr id="30" name="Picture 29">
            <a:extLst>
              <a:ext uri="{FF2B5EF4-FFF2-40B4-BE49-F238E27FC236}">
                <a16:creationId xmlns:a16="http://schemas.microsoft.com/office/drawing/2014/main" id="{3CB179D8-74A6-45A6-DBBE-26963854C905}"/>
              </a:ext>
            </a:extLst>
          </p:cNvPr>
          <p:cNvPicPr>
            <a:picLocks noChangeAspect="1"/>
          </p:cNvPicPr>
          <p:nvPr/>
        </p:nvPicPr>
        <p:blipFill>
          <a:blip r:embed="rId4"/>
          <a:stretch>
            <a:fillRect/>
          </a:stretch>
        </p:blipFill>
        <p:spPr>
          <a:xfrm>
            <a:off x="2468728" y="1183306"/>
            <a:ext cx="105419" cy="416883"/>
          </a:xfrm>
          <a:prstGeom prst="rect">
            <a:avLst/>
          </a:prstGeom>
        </p:spPr>
      </p:pic>
      <p:pic>
        <p:nvPicPr>
          <p:cNvPr id="31" name="Picture 30">
            <a:extLst>
              <a:ext uri="{FF2B5EF4-FFF2-40B4-BE49-F238E27FC236}">
                <a16:creationId xmlns:a16="http://schemas.microsoft.com/office/drawing/2014/main" id="{4490301F-B767-A3C7-6486-6B05C31BB8B4}"/>
              </a:ext>
            </a:extLst>
          </p:cNvPr>
          <p:cNvPicPr>
            <a:picLocks noChangeAspect="1"/>
          </p:cNvPicPr>
          <p:nvPr/>
        </p:nvPicPr>
        <p:blipFill>
          <a:blip r:embed="rId5"/>
          <a:stretch>
            <a:fillRect/>
          </a:stretch>
        </p:blipFill>
        <p:spPr>
          <a:xfrm>
            <a:off x="2468728" y="2201533"/>
            <a:ext cx="99699" cy="679448"/>
          </a:xfrm>
          <a:prstGeom prst="rect">
            <a:avLst/>
          </a:prstGeom>
        </p:spPr>
      </p:pic>
      <p:pic>
        <p:nvPicPr>
          <p:cNvPr id="32" name="Picture 31">
            <a:extLst>
              <a:ext uri="{FF2B5EF4-FFF2-40B4-BE49-F238E27FC236}">
                <a16:creationId xmlns:a16="http://schemas.microsoft.com/office/drawing/2014/main" id="{EBF78181-57A3-9BF9-DB57-B4CE1493F7E9}"/>
              </a:ext>
            </a:extLst>
          </p:cNvPr>
          <p:cNvPicPr>
            <a:picLocks noChangeAspect="1"/>
          </p:cNvPicPr>
          <p:nvPr/>
        </p:nvPicPr>
        <p:blipFill>
          <a:blip r:embed="rId6"/>
          <a:stretch>
            <a:fillRect/>
          </a:stretch>
        </p:blipFill>
        <p:spPr>
          <a:xfrm>
            <a:off x="3137031" y="3208172"/>
            <a:ext cx="453033" cy="74372"/>
          </a:xfrm>
          <a:prstGeom prst="rect">
            <a:avLst/>
          </a:prstGeom>
        </p:spPr>
      </p:pic>
      <p:sp>
        <p:nvSpPr>
          <p:cNvPr id="35" name="Arrow: Bent-Up 34">
            <a:extLst>
              <a:ext uri="{FF2B5EF4-FFF2-40B4-BE49-F238E27FC236}">
                <a16:creationId xmlns:a16="http://schemas.microsoft.com/office/drawing/2014/main" id="{F55FC65C-0E45-ECEF-FB57-DDFD2C1124F7}"/>
              </a:ext>
            </a:extLst>
          </p:cNvPr>
          <p:cNvSpPr/>
          <p:nvPr/>
        </p:nvSpPr>
        <p:spPr>
          <a:xfrm rot="5400000">
            <a:off x="2454396" y="3901796"/>
            <a:ext cx="896470" cy="462197"/>
          </a:xfrm>
          <a:prstGeom prst="bentUpArrow">
            <a:avLst>
              <a:gd name="adj1" fmla="val 11742"/>
              <a:gd name="adj2" fmla="val 25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4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457F7F-4C65-8035-69E9-221890D4FC5A}"/>
              </a:ext>
            </a:extLst>
          </p:cNvPr>
          <p:cNvSpPr txBox="1"/>
          <p:nvPr/>
        </p:nvSpPr>
        <p:spPr>
          <a:xfrm>
            <a:off x="179512" y="603089"/>
            <a:ext cx="2880320" cy="400110"/>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1.DATA COLLECTION</a:t>
            </a:r>
          </a:p>
        </p:txBody>
      </p:sp>
      <p:sp>
        <p:nvSpPr>
          <p:cNvPr id="5" name="TextBox 4">
            <a:extLst>
              <a:ext uri="{FF2B5EF4-FFF2-40B4-BE49-F238E27FC236}">
                <a16:creationId xmlns:a16="http://schemas.microsoft.com/office/drawing/2014/main" id="{16EFF2AB-A7E7-F99B-DFA7-73BBD1EF35A3}"/>
              </a:ext>
            </a:extLst>
          </p:cNvPr>
          <p:cNvSpPr txBox="1"/>
          <p:nvPr/>
        </p:nvSpPr>
        <p:spPr>
          <a:xfrm>
            <a:off x="316523" y="902985"/>
            <a:ext cx="7632848" cy="1015663"/>
          </a:xfrm>
          <a:prstGeom prst="rect">
            <a:avLst/>
          </a:prstGeom>
          <a:noFill/>
        </p:spPr>
        <p:txBody>
          <a:bodyPr wrap="square" rtlCol="0">
            <a:sp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The dataset for this project is sourced from Kaggle. The sentimental analysis dataset is used to train the model and make sentiment classification.</a:t>
            </a:r>
          </a:p>
        </p:txBody>
      </p:sp>
      <p:sp>
        <p:nvSpPr>
          <p:cNvPr id="6" name="TextBox 5">
            <a:extLst>
              <a:ext uri="{FF2B5EF4-FFF2-40B4-BE49-F238E27FC236}">
                <a16:creationId xmlns:a16="http://schemas.microsoft.com/office/drawing/2014/main" id="{8C6F2EF7-1782-F83A-3E4E-270EC976BF71}"/>
              </a:ext>
            </a:extLst>
          </p:cNvPr>
          <p:cNvSpPr txBox="1"/>
          <p:nvPr/>
        </p:nvSpPr>
        <p:spPr>
          <a:xfrm>
            <a:off x="183504" y="2277619"/>
            <a:ext cx="3024336" cy="400110"/>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2.DATA PREPROCESSING</a:t>
            </a:r>
          </a:p>
        </p:txBody>
      </p:sp>
      <p:sp>
        <p:nvSpPr>
          <p:cNvPr id="7" name="TextBox 6">
            <a:extLst>
              <a:ext uri="{FF2B5EF4-FFF2-40B4-BE49-F238E27FC236}">
                <a16:creationId xmlns:a16="http://schemas.microsoft.com/office/drawing/2014/main" id="{A1BDCA95-C31A-1C3D-E1C2-632AC494D732}"/>
              </a:ext>
            </a:extLst>
          </p:cNvPr>
          <p:cNvSpPr txBox="1"/>
          <p:nvPr/>
        </p:nvSpPr>
        <p:spPr>
          <a:xfrm>
            <a:off x="315035" y="2606043"/>
            <a:ext cx="7488832"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Tokenization and Removal of stop words.</a:t>
            </a:r>
          </a:p>
        </p:txBody>
      </p:sp>
      <p:sp>
        <p:nvSpPr>
          <p:cNvPr id="8" name="TextBox 7">
            <a:extLst>
              <a:ext uri="{FF2B5EF4-FFF2-40B4-BE49-F238E27FC236}">
                <a16:creationId xmlns:a16="http://schemas.microsoft.com/office/drawing/2014/main" id="{D1E34996-000B-422A-F908-104F52DA1950}"/>
              </a:ext>
            </a:extLst>
          </p:cNvPr>
          <p:cNvSpPr txBox="1"/>
          <p:nvPr/>
        </p:nvSpPr>
        <p:spPr>
          <a:xfrm>
            <a:off x="315035" y="3020667"/>
            <a:ext cx="7704856" cy="2862322"/>
          </a:xfrm>
          <a:prstGeom prst="rect">
            <a:avLst/>
          </a:prstGeom>
          <a:noFill/>
        </p:spPr>
        <p:txBody>
          <a:bodyPr wrap="square" rtlCol="0">
            <a:spAutoFit/>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T</a:t>
            </a:r>
            <a:r>
              <a:rPr lang="en-US" sz="2000" b="1" dirty="0">
                <a:latin typeface="Calibri" panose="020F0502020204030204" pitchFamily="34" charset="0"/>
                <a:ea typeface="Calibri" panose="020F0502020204030204" pitchFamily="34" charset="0"/>
                <a:cs typeface="Calibri" panose="020F0502020204030204" pitchFamily="34" charset="0"/>
              </a:rPr>
              <a:t>okenization </a:t>
            </a:r>
            <a:r>
              <a:rPr lang="en-US" sz="2000" b="0" i="0" dirty="0">
                <a:solidFill>
                  <a:srgbClr val="374151"/>
                </a:solidFill>
                <a:effectLst/>
                <a:latin typeface="Söhne"/>
              </a:rPr>
              <a:t>is performed separately for the LSTM and BERT models</a:t>
            </a:r>
            <a:r>
              <a:rPr lang="en-US" sz="200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p>
          <a:p>
            <a:pPr algn="just"/>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Tokenizer from Keras is used for the LSTM model and BertTokenizer from the Transformers library is used for the BERT model. The resulting tokenized sequences are then used as input to the further steps.</a:t>
            </a:r>
          </a:p>
          <a:p>
            <a:pPr algn="just"/>
            <a:r>
              <a:rPr lang="en-US" sz="2000" b="1" dirty="0">
                <a:solidFill>
                  <a:srgbClr val="374151"/>
                </a:solidFill>
                <a:latin typeface="Söhne"/>
                <a:ea typeface="Calibri" panose="020F0502020204030204" pitchFamily="34" charset="0"/>
                <a:cs typeface="Calibri" panose="020F0502020204030204" pitchFamily="34" charset="0"/>
              </a:rPr>
              <a:t>Removal of stop words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where the stop words in the text data are removed.</a:t>
            </a:r>
            <a:endParaRPr lang="en-US" sz="200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US" sz="2000" b="0" i="0" dirty="0">
              <a:solidFill>
                <a:srgbClr val="374151"/>
              </a:solidFill>
              <a:effectLst/>
              <a:latin typeface="Söhne"/>
            </a:endParaRPr>
          </a:p>
          <a:p>
            <a:endParaRPr lang="en-US" sz="2000" b="1" dirty="0">
              <a:latin typeface="Calibri" panose="020F0502020204030204" pitchFamily="34" charset="0"/>
              <a:ea typeface="Calibri" panose="020F0502020204030204" pitchFamily="34" charset="0"/>
              <a:cs typeface="Calibri" panose="020F0502020204030204" pitchFamily="34" charset="0"/>
            </a:endParaRPr>
          </a:p>
          <a:p>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496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1E75E5-2C03-C567-C158-109E4EDD7C14}"/>
              </a:ext>
            </a:extLst>
          </p:cNvPr>
          <p:cNvSpPr txBox="1"/>
          <p:nvPr/>
        </p:nvSpPr>
        <p:spPr>
          <a:xfrm>
            <a:off x="179512" y="425430"/>
            <a:ext cx="3600400" cy="400110"/>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 3.DATA SPLITTING</a:t>
            </a:r>
          </a:p>
        </p:txBody>
      </p:sp>
      <p:sp>
        <p:nvSpPr>
          <p:cNvPr id="7" name="TextBox 6">
            <a:extLst>
              <a:ext uri="{FF2B5EF4-FFF2-40B4-BE49-F238E27FC236}">
                <a16:creationId xmlns:a16="http://schemas.microsoft.com/office/drawing/2014/main" id="{AAED80AC-F4F0-8B19-5CC2-B9FCB016AC59}"/>
              </a:ext>
            </a:extLst>
          </p:cNvPr>
          <p:cNvSpPr txBox="1"/>
          <p:nvPr/>
        </p:nvSpPr>
        <p:spPr>
          <a:xfrm>
            <a:off x="395536" y="725214"/>
            <a:ext cx="7416824"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After completion of data preprocessing, the data is divided into train and test with 80% and 20% respectively.</a:t>
            </a:r>
          </a:p>
        </p:txBody>
      </p:sp>
      <p:sp>
        <p:nvSpPr>
          <p:cNvPr id="10" name="TextBox 9">
            <a:extLst>
              <a:ext uri="{FF2B5EF4-FFF2-40B4-BE49-F238E27FC236}">
                <a16:creationId xmlns:a16="http://schemas.microsoft.com/office/drawing/2014/main" id="{C75CD70C-BD6B-267D-BE09-73346046FFA4}"/>
              </a:ext>
            </a:extLst>
          </p:cNvPr>
          <p:cNvSpPr txBox="1"/>
          <p:nvPr/>
        </p:nvSpPr>
        <p:spPr>
          <a:xfrm>
            <a:off x="251520" y="1366897"/>
            <a:ext cx="3600400" cy="677108"/>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4.WORD EMBEDDINGS</a:t>
            </a:r>
          </a:p>
          <a:p>
            <a:endParaRPr lang="en-US" dirty="0"/>
          </a:p>
        </p:txBody>
      </p:sp>
      <p:sp>
        <p:nvSpPr>
          <p:cNvPr id="11" name="TextBox 10">
            <a:extLst>
              <a:ext uri="{FF2B5EF4-FFF2-40B4-BE49-F238E27FC236}">
                <a16:creationId xmlns:a16="http://schemas.microsoft.com/office/drawing/2014/main" id="{A455ED46-AE0C-2B6B-C69E-7C074BADB74C}"/>
              </a:ext>
            </a:extLst>
          </p:cNvPr>
          <p:cNvSpPr txBox="1"/>
          <p:nvPr/>
        </p:nvSpPr>
        <p:spPr>
          <a:xfrm>
            <a:off x="395535" y="1736228"/>
            <a:ext cx="7546613" cy="1292662"/>
          </a:xfrm>
          <a:prstGeom prst="rect">
            <a:avLst/>
          </a:prstGeom>
          <a:noFill/>
        </p:spPr>
        <p:txBody>
          <a:bodyPr wrap="square" rtlCol="0">
            <a:spAutoFit/>
          </a:bodyPr>
          <a:lstStyle/>
          <a:p>
            <a:pPr algn="just"/>
            <a:r>
              <a:rPr lang="en-US" sz="2000" b="1" dirty="0">
                <a:latin typeface="Calibri" panose="020F0502020204030204" pitchFamily="34" charset="0"/>
                <a:ea typeface="Calibri" panose="020F0502020204030204" pitchFamily="34" charset="0"/>
                <a:cs typeface="Calibri" panose="020F0502020204030204" pitchFamily="34" charset="0"/>
              </a:rPr>
              <a:t>BERT </a:t>
            </a:r>
            <a:r>
              <a:rPr lang="en-US" sz="2000" dirty="0">
                <a:latin typeface="Calibri" panose="020F0502020204030204" pitchFamily="34" charset="0"/>
                <a:ea typeface="Calibri" panose="020F0502020204030204" pitchFamily="34" charset="0"/>
                <a:cs typeface="Calibri" panose="020F0502020204030204" pitchFamily="34" charset="0"/>
              </a:rPr>
              <a:t>(Bidirectional Encoder Representations from Transformers)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capture contextual information bidirectionally in a given text. It compares every single word with other words in the sentence</a:t>
            </a:r>
            <a:r>
              <a:rPr lang="en-US" sz="2000" b="0" i="0" dirty="0">
                <a:solidFill>
                  <a:srgbClr val="374151"/>
                </a:solidFill>
                <a:effectLst/>
                <a:latin typeface="Söhne"/>
              </a:rPr>
              <a:t>.</a:t>
            </a:r>
            <a:endParaRPr lang="en-US" sz="2000" b="1"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12" name="TextBox 11">
            <a:extLst>
              <a:ext uri="{FF2B5EF4-FFF2-40B4-BE49-F238E27FC236}">
                <a16:creationId xmlns:a16="http://schemas.microsoft.com/office/drawing/2014/main" id="{FBF3B9B5-BC13-7A6F-EFE2-8DADC0177550}"/>
              </a:ext>
            </a:extLst>
          </p:cNvPr>
          <p:cNvSpPr txBox="1"/>
          <p:nvPr/>
        </p:nvSpPr>
        <p:spPr>
          <a:xfrm>
            <a:off x="263896" y="2644170"/>
            <a:ext cx="4536504" cy="400110"/>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5</a:t>
            </a:r>
            <a:r>
              <a:rPr lang="en-US" b="1" dirty="0">
                <a:latin typeface="Calibri" panose="020F0502020204030204" pitchFamily="34" charset="0"/>
                <a:ea typeface="Calibri" panose="020F0502020204030204" pitchFamily="34" charset="0"/>
                <a:cs typeface="Calibri" panose="020F0502020204030204" pitchFamily="34" charset="0"/>
              </a:rPr>
              <a:t>.MODEL BUILDING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A99D242-0FAA-1BBB-0CCB-44E54E92C28B}"/>
              </a:ext>
            </a:extLst>
          </p:cNvPr>
          <p:cNvSpPr txBox="1"/>
          <p:nvPr/>
        </p:nvSpPr>
        <p:spPr>
          <a:xfrm>
            <a:off x="395534" y="2982725"/>
            <a:ext cx="7546613" cy="1323439"/>
          </a:xfrm>
          <a:prstGeom prst="rect">
            <a:avLst/>
          </a:prstGeom>
          <a:noFill/>
        </p:spPr>
        <p:txBody>
          <a:bodyPr wrap="square" rtlCol="0">
            <a:spAutoFit/>
          </a:bodyPr>
          <a:lstStyle/>
          <a:p>
            <a:pPr algn="just"/>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The model is built using the word embeddings BERT and a recurrent        neural network called LSTM.</a:t>
            </a:r>
            <a:endPar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LSTM layer follows the embedding layer to capture sequential patterns.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C93AB4D-EF7F-4ECF-ABF5-662E44CCB93D}"/>
              </a:ext>
            </a:extLst>
          </p:cNvPr>
          <p:cNvSpPr txBox="1"/>
          <p:nvPr/>
        </p:nvSpPr>
        <p:spPr>
          <a:xfrm>
            <a:off x="263896" y="4208883"/>
            <a:ext cx="2664296"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6</a:t>
            </a:r>
            <a:r>
              <a:rPr lang="en-US" sz="1800" b="1" dirty="0">
                <a:latin typeface="Calibri" panose="020F0502020204030204" pitchFamily="34" charset="0"/>
                <a:ea typeface="Calibri" panose="020F0502020204030204" pitchFamily="34" charset="0"/>
                <a:cs typeface="Calibri" panose="020F0502020204030204" pitchFamily="34" charset="0"/>
              </a:rPr>
              <a:t>.MODEL EVALUATION</a:t>
            </a:r>
          </a:p>
        </p:txBody>
      </p:sp>
      <p:sp>
        <p:nvSpPr>
          <p:cNvPr id="4" name="TextBox 3">
            <a:extLst>
              <a:ext uri="{FF2B5EF4-FFF2-40B4-BE49-F238E27FC236}">
                <a16:creationId xmlns:a16="http://schemas.microsoft.com/office/drawing/2014/main" id="{3BBF3267-ADF7-7058-5925-98B73AEB2B72}"/>
              </a:ext>
            </a:extLst>
          </p:cNvPr>
          <p:cNvSpPr txBox="1"/>
          <p:nvPr/>
        </p:nvSpPr>
        <p:spPr>
          <a:xfrm>
            <a:off x="352415" y="4532348"/>
            <a:ext cx="7632849" cy="1600438"/>
          </a:xfrm>
          <a:prstGeom prst="rect">
            <a:avLst/>
          </a:prstGeom>
          <a:noFill/>
        </p:spPr>
        <p:txBody>
          <a:bodyPr wrap="square" rtlCol="0">
            <a:sp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The performance of the model is evaluated on the separate testing set , to ensure that it is able to make sentiment classification on new data. The evaluation metrics include for this classification task are precision, recall, f1-score and accuracy.</a:t>
            </a:r>
          </a:p>
          <a:p>
            <a:endParaRPr lang="en-US" dirty="0"/>
          </a:p>
        </p:txBody>
      </p:sp>
    </p:spTree>
    <p:extLst>
      <p:ext uri="{BB962C8B-B14F-4D97-AF65-F5344CB8AC3E}">
        <p14:creationId xmlns:p14="http://schemas.microsoft.com/office/powerpoint/2010/main" val="357186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2">
            <a:extLst>
              <a:ext uri="{FF2B5EF4-FFF2-40B4-BE49-F238E27FC236}">
                <a16:creationId xmlns:a16="http://schemas.microsoft.com/office/drawing/2014/main" id="{CBE5A850-EE66-FC01-9201-1404870000A6}"/>
              </a:ext>
            </a:extLst>
          </p:cNvPr>
          <p:cNvSpPr/>
          <p:nvPr/>
        </p:nvSpPr>
        <p:spPr>
          <a:xfrm>
            <a:off x="83151" y="340281"/>
            <a:ext cx="86409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4874F8F-8387-78E6-D066-DFDC0C964257}"/>
              </a:ext>
            </a:extLst>
          </p:cNvPr>
          <p:cNvSpPr txBox="1"/>
          <p:nvPr/>
        </p:nvSpPr>
        <p:spPr>
          <a:xfrm>
            <a:off x="947247" y="340281"/>
            <a:ext cx="2472625" cy="738664"/>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UML DIAGRAMS</a:t>
            </a:r>
          </a:p>
          <a:p>
            <a:endParaRPr lang="en-US" dirty="0"/>
          </a:p>
        </p:txBody>
      </p:sp>
      <p:sp>
        <p:nvSpPr>
          <p:cNvPr id="5" name="TextBox 4">
            <a:extLst>
              <a:ext uri="{FF2B5EF4-FFF2-40B4-BE49-F238E27FC236}">
                <a16:creationId xmlns:a16="http://schemas.microsoft.com/office/drawing/2014/main" id="{63D460DC-E23B-0164-48CB-1793C5884A4A}"/>
              </a:ext>
            </a:extLst>
          </p:cNvPr>
          <p:cNvSpPr txBox="1"/>
          <p:nvPr/>
        </p:nvSpPr>
        <p:spPr>
          <a:xfrm>
            <a:off x="515199" y="836712"/>
            <a:ext cx="2472625" cy="400110"/>
          </a:xfrm>
          <a:prstGeom prst="rect">
            <a:avLst/>
          </a:prstGeom>
          <a:noFill/>
        </p:spPr>
        <p:txBody>
          <a:bodyPr wrap="square" rtlCol="0">
            <a:spAutoFit/>
          </a:bodyPr>
          <a:lstStyle/>
          <a:p>
            <a:r>
              <a:rPr lang="en-US" sz="2000" b="1" u="sng" dirty="0">
                <a:latin typeface="Calibri" panose="020F0502020204030204" pitchFamily="34" charset="0"/>
                <a:ea typeface="Calibri" panose="020F0502020204030204" pitchFamily="34" charset="0"/>
                <a:cs typeface="Calibri" panose="020F0502020204030204" pitchFamily="34" charset="0"/>
              </a:rPr>
              <a:t>USECASE DIAGRAM</a:t>
            </a:r>
          </a:p>
        </p:txBody>
      </p:sp>
      <p:pic>
        <p:nvPicPr>
          <p:cNvPr id="3" name="Picture 2">
            <a:extLst>
              <a:ext uri="{FF2B5EF4-FFF2-40B4-BE49-F238E27FC236}">
                <a16:creationId xmlns:a16="http://schemas.microsoft.com/office/drawing/2014/main" id="{D3DDA951-8FCD-8F0C-1DD5-2E1B718F8760}"/>
              </a:ext>
            </a:extLst>
          </p:cNvPr>
          <p:cNvPicPr>
            <a:picLocks noChangeAspect="1"/>
          </p:cNvPicPr>
          <p:nvPr/>
        </p:nvPicPr>
        <p:blipFill>
          <a:blip r:embed="rId2"/>
          <a:stretch>
            <a:fillRect/>
          </a:stretch>
        </p:blipFill>
        <p:spPr>
          <a:xfrm>
            <a:off x="611560" y="836712"/>
            <a:ext cx="6704377" cy="5328592"/>
          </a:xfrm>
          <a:prstGeom prst="rect">
            <a:avLst/>
          </a:prstGeom>
        </p:spPr>
      </p:pic>
    </p:spTree>
    <p:extLst>
      <p:ext uri="{BB962C8B-B14F-4D97-AF65-F5344CB8AC3E}">
        <p14:creationId xmlns:p14="http://schemas.microsoft.com/office/powerpoint/2010/main" val="57317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BE1C7A-5CAC-4294-1F6C-CF02B451D7FA}"/>
              </a:ext>
            </a:extLst>
          </p:cNvPr>
          <p:cNvSpPr txBox="1"/>
          <p:nvPr/>
        </p:nvSpPr>
        <p:spPr>
          <a:xfrm>
            <a:off x="947247" y="340280"/>
            <a:ext cx="2472625" cy="677108"/>
          </a:xfrm>
          <a:prstGeom prst="rect">
            <a:avLst/>
          </a:prstGeom>
          <a:noFill/>
        </p:spPr>
        <p:txBody>
          <a:bodyPr wrap="square" rtlCol="0">
            <a:spAutoFit/>
          </a:bodyPr>
          <a:lstStyle/>
          <a:p>
            <a:r>
              <a:rPr lang="en-US" sz="2000" b="1" u="sng" dirty="0">
                <a:latin typeface="Calibri" panose="020F0502020204030204" pitchFamily="34" charset="0"/>
                <a:ea typeface="Calibri" panose="020F0502020204030204" pitchFamily="34" charset="0"/>
                <a:cs typeface="Calibri" panose="020F0502020204030204" pitchFamily="34" charset="0"/>
              </a:rPr>
              <a:t>CLASS DIAGRAM</a:t>
            </a:r>
          </a:p>
          <a:p>
            <a:endParaRPr lang="en-US" dirty="0"/>
          </a:p>
        </p:txBody>
      </p:sp>
      <p:pic>
        <p:nvPicPr>
          <p:cNvPr id="2" name="Picture 1">
            <a:extLst>
              <a:ext uri="{FF2B5EF4-FFF2-40B4-BE49-F238E27FC236}">
                <a16:creationId xmlns:a16="http://schemas.microsoft.com/office/drawing/2014/main" id="{462EDEC2-0F7E-D508-ACA9-9DAD66EE8EFF}"/>
              </a:ext>
            </a:extLst>
          </p:cNvPr>
          <p:cNvPicPr>
            <a:picLocks noChangeAspect="1"/>
          </p:cNvPicPr>
          <p:nvPr/>
        </p:nvPicPr>
        <p:blipFill>
          <a:blip r:embed="rId2"/>
          <a:stretch>
            <a:fillRect/>
          </a:stretch>
        </p:blipFill>
        <p:spPr>
          <a:xfrm>
            <a:off x="827584" y="1628800"/>
            <a:ext cx="5976664" cy="2878342"/>
          </a:xfrm>
          <a:prstGeom prst="rect">
            <a:avLst/>
          </a:prstGeom>
        </p:spPr>
      </p:pic>
    </p:spTree>
    <p:extLst>
      <p:ext uri="{BB962C8B-B14F-4D97-AF65-F5344CB8AC3E}">
        <p14:creationId xmlns:p14="http://schemas.microsoft.com/office/powerpoint/2010/main" val="44366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D49BB-D490-A0E5-5076-5347DC1BC3AB}"/>
              </a:ext>
            </a:extLst>
          </p:cNvPr>
          <p:cNvSpPr txBox="1"/>
          <p:nvPr/>
        </p:nvSpPr>
        <p:spPr>
          <a:xfrm>
            <a:off x="947247" y="340281"/>
            <a:ext cx="2592288" cy="369332"/>
          </a:xfrm>
          <a:prstGeom prst="rect">
            <a:avLst/>
          </a:prstGeom>
          <a:noFill/>
        </p:spPr>
        <p:txBody>
          <a:bodyPr wrap="square" rtlCol="0">
            <a:spAutoFit/>
          </a:bodyPr>
          <a:lstStyle/>
          <a:p>
            <a:r>
              <a:rPr lang="en-US" b="1" u="sng" dirty="0">
                <a:latin typeface="Calibri" panose="020F0502020204030204" pitchFamily="34" charset="0"/>
                <a:ea typeface="Calibri" panose="020F0502020204030204" pitchFamily="34" charset="0"/>
                <a:cs typeface="Calibri" panose="020F0502020204030204" pitchFamily="34" charset="0"/>
              </a:rPr>
              <a:t>SEQUENCE</a:t>
            </a:r>
            <a:r>
              <a:rPr lang="en-US" sz="1800" b="1" u="sng" dirty="0">
                <a:latin typeface="Calibri" panose="020F0502020204030204" pitchFamily="34" charset="0"/>
                <a:ea typeface="Calibri" panose="020F0502020204030204" pitchFamily="34" charset="0"/>
                <a:cs typeface="Calibri" panose="020F0502020204030204" pitchFamily="34" charset="0"/>
              </a:rPr>
              <a:t> DIAGRAM</a:t>
            </a:r>
          </a:p>
        </p:txBody>
      </p:sp>
      <p:pic>
        <p:nvPicPr>
          <p:cNvPr id="6" name="Picture 5">
            <a:extLst>
              <a:ext uri="{FF2B5EF4-FFF2-40B4-BE49-F238E27FC236}">
                <a16:creationId xmlns:a16="http://schemas.microsoft.com/office/drawing/2014/main" id="{3C14DF58-4832-FD10-0A8A-26065FFED740}"/>
              </a:ext>
            </a:extLst>
          </p:cNvPr>
          <p:cNvPicPr>
            <a:picLocks noChangeAspect="1"/>
          </p:cNvPicPr>
          <p:nvPr/>
        </p:nvPicPr>
        <p:blipFill>
          <a:blip r:embed="rId2"/>
          <a:stretch>
            <a:fillRect/>
          </a:stretch>
        </p:blipFill>
        <p:spPr>
          <a:xfrm>
            <a:off x="755576" y="1013690"/>
            <a:ext cx="6552728" cy="4830619"/>
          </a:xfrm>
          <a:prstGeom prst="rect">
            <a:avLst/>
          </a:prstGeom>
        </p:spPr>
      </p:pic>
    </p:spTree>
    <p:extLst>
      <p:ext uri="{BB962C8B-B14F-4D97-AF65-F5344CB8AC3E}">
        <p14:creationId xmlns:p14="http://schemas.microsoft.com/office/powerpoint/2010/main" val="276508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6BE4AC-E157-FFF9-543C-4A559B976B96}"/>
              </a:ext>
            </a:extLst>
          </p:cNvPr>
          <p:cNvSpPr txBox="1"/>
          <p:nvPr/>
        </p:nvSpPr>
        <p:spPr>
          <a:xfrm>
            <a:off x="925797" y="340281"/>
            <a:ext cx="2376264" cy="369332"/>
          </a:xfrm>
          <a:prstGeom prst="rect">
            <a:avLst/>
          </a:prstGeom>
          <a:noFill/>
        </p:spPr>
        <p:txBody>
          <a:bodyPr wrap="square" rtlCol="0">
            <a:spAutoFit/>
          </a:bodyPr>
          <a:lstStyle/>
          <a:p>
            <a:r>
              <a:rPr lang="en-US" sz="1800" b="1" u="sng" dirty="0">
                <a:latin typeface="Calibri" panose="020F0502020204030204" pitchFamily="34" charset="0"/>
                <a:ea typeface="Calibri" panose="020F0502020204030204" pitchFamily="34" charset="0"/>
                <a:cs typeface="Calibri" panose="020F0502020204030204" pitchFamily="34" charset="0"/>
              </a:rPr>
              <a:t>ACTIVITY DIAGRAM</a:t>
            </a:r>
          </a:p>
        </p:txBody>
      </p:sp>
      <p:pic>
        <p:nvPicPr>
          <p:cNvPr id="2" name="Picture 1">
            <a:extLst>
              <a:ext uri="{FF2B5EF4-FFF2-40B4-BE49-F238E27FC236}">
                <a16:creationId xmlns:a16="http://schemas.microsoft.com/office/drawing/2014/main" id="{3B819D71-2047-2B99-6275-224A1026DBF6}"/>
              </a:ext>
            </a:extLst>
          </p:cNvPr>
          <p:cNvPicPr>
            <a:picLocks noChangeAspect="1"/>
          </p:cNvPicPr>
          <p:nvPr/>
        </p:nvPicPr>
        <p:blipFill>
          <a:blip r:embed="rId2"/>
          <a:stretch>
            <a:fillRect/>
          </a:stretch>
        </p:blipFill>
        <p:spPr>
          <a:xfrm>
            <a:off x="1259632" y="532877"/>
            <a:ext cx="5590348" cy="5488411"/>
          </a:xfrm>
          <a:prstGeom prst="rect">
            <a:avLst/>
          </a:prstGeom>
        </p:spPr>
      </p:pic>
    </p:spTree>
    <p:extLst>
      <p:ext uri="{BB962C8B-B14F-4D97-AF65-F5344CB8AC3E}">
        <p14:creationId xmlns:p14="http://schemas.microsoft.com/office/powerpoint/2010/main" val="274005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48C329-BD76-9031-E4C6-7E14080E089C}"/>
              </a:ext>
            </a:extLst>
          </p:cNvPr>
          <p:cNvPicPr>
            <a:picLocks noChangeAspect="1"/>
          </p:cNvPicPr>
          <p:nvPr/>
        </p:nvPicPr>
        <p:blipFill>
          <a:blip r:embed="rId2"/>
          <a:stretch>
            <a:fillRect/>
          </a:stretch>
        </p:blipFill>
        <p:spPr>
          <a:xfrm>
            <a:off x="107504" y="404664"/>
            <a:ext cx="883997" cy="420660"/>
          </a:xfrm>
          <a:prstGeom prst="rect">
            <a:avLst/>
          </a:prstGeom>
        </p:spPr>
      </p:pic>
      <p:sp>
        <p:nvSpPr>
          <p:cNvPr id="4" name="TextBox 3">
            <a:extLst>
              <a:ext uri="{FF2B5EF4-FFF2-40B4-BE49-F238E27FC236}">
                <a16:creationId xmlns:a16="http://schemas.microsoft.com/office/drawing/2014/main" id="{03141D71-91A6-7610-FE12-0097586A4833}"/>
              </a:ext>
            </a:extLst>
          </p:cNvPr>
          <p:cNvSpPr txBox="1"/>
          <p:nvPr/>
        </p:nvSpPr>
        <p:spPr>
          <a:xfrm>
            <a:off x="991500" y="395482"/>
            <a:ext cx="6676843" cy="461665"/>
          </a:xfrm>
          <a:prstGeom prst="rect">
            <a:avLst/>
          </a:prstGeom>
          <a:noFill/>
        </p:spPr>
        <p:txBody>
          <a:bodyPr wrap="square">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IMPORTING LIBRARIES AND LOADING DATASET</a:t>
            </a:r>
          </a:p>
        </p:txBody>
      </p:sp>
      <p:pic>
        <p:nvPicPr>
          <p:cNvPr id="6" name="Picture 5">
            <a:extLst>
              <a:ext uri="{FF2B5EF4-FFF2-40B4-BE49-F238E27FC236}">
                <a16:creationId xmlns:a16="http://schemas.microsoft.com/office/drawing/2014/main" id="{286FE144-8DD1-6844-E3F4-4254E0798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77" y="1268760"/>
            <a:ext cx="7237240" cy="4320480"/>
          </a:xfrm>
          <a:prstGeom prst="rect">
            <a:avLst/>
          </a:prstGeom>
        </p:spPr>
      </p:pic>
    </p:spTree>
    <p:extLst>
      <p:ext uri="{BB962C8B-B14F-4D97-AF65-F5344CB8AC3E}">
        <p14:creationId xmlns:p14="http://schemas.microsoft.com/office/powerpoint/2010/main" val="2637142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71800" y="0"/>
            <a:ext cx="8261350" cy="1039812"/>
          </a:xfrm>
        </p:spPr>
        <p:txBody>
          <a:bodyPr>
            <a:normAutofit fontScale="90000"/>
          </a:bodyPr>
          <a:lstStyle/>
          <a:p>
            <a:r>
              <a:rPr lang="en-US" dirty="0"/>
              <a:t>     </a:t>
            </a:r>
            <a:r>
              <a:rPr lang="en-US" b="1" dirty="0">
                <a:latin typeface="Times New Roman" panose="02020603050405020304" pitchFamily="18" charset="0"/>
                <a:cs typeface="Times New Roman" panose="02020603050405020304" pitchFamily="18" charset="0"/>
              </a:rPr>
              <a:t>Contents</a:t>
            </a:r>
            <a:br>
              <a:rPr lang="en-US" dirty="0"/>
            </a:br>
            <a:endParaRPr lang="en-IN" dirty="0"/>
          </a:p>
        </p:txBody>
      </p:sp>
      <p:sp>
        <p:nvSpPr>
          <p:cNvPr id="3" name="TextBox 2"/>
          <p:cNvSpPr txBox="1"/>
          <p:nvPr/>
        </p:nvSpPr>
        <p:spPr>
          <a:xfrm>
            <a:off x="251520" y="260648"/>
            <a:ext cx="8064896" cy="6507935"/>
          </a:xfrm>
          <a:prstGeom prst="rect">
            <a:avLst/>
          </a:prstGeom>
          <a:noFill/>
        </p:spPr>
        <p:txBody>
          <a:bodyPr wrap="square" rtlCol="0">
            <a:spAutoFit/>
          </a:bodyPr>
          <a:lstStyle/>
          <a:p>
            <a:pPr marL="342900" indent="-342900">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ABSTRACT</a:t>
            </a:r>
          </a:p>
          <a:p>
            <a:pPr marL="342900" indent="-342900">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PROBLEM STATEMENT</a:t>
            </a:r>
          </a:p>
          <a:p>
            <a:pPr marL="342900" indent="-342900">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EXISTING SYSTEM</a:t>
            </a:r>
          </a:p>
          <a:p>
            <a:pPr marL="342900" indent="-342900">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PROPOSED SYSTEM</a:t>
            </a:r>
          </a:p>
          <a:p>
            <a:pPr marL="342900" indent="-342900">
              <a:lnSpc>
                <a:spcPct val="150000"/>
              </a:lnSpc>
              <a:buAutoNum type="arabicPeriod" startAt="6"/>
            </a:pPr>
            <a:r>
              <a:rPr lang="en-US" sz="2000" dirty="0">
                <a:latin typeface="Calibri" panose="020F0502020204030204" pitchFamily="34" charset="0"/>
                <a:ea typeface="Calibri" panose="020F0502020204030204" pitchFamily="34" charset="0"/>
                <a:cs typeface="Calibri" panose="020F0502020204030204" pitchFamily="34" charset="0"/>
              </a:rPr>
              <a:t>FUNCTIONAL AND NON FUNCTIONAL REQUIREMENTS</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7.   SOFTWARE AND HARDWARE REQUIREMENTS</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8.   SYSTEM ARCHITECTURE</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9.   UML DIAGRAMS</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10. IMPORTING LIBRARIES AND LOADING DATASET</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11. DATA PREPROCESSING AND DATA SPLITTING</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12. MODEL BUIDING AND EVALUTION</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13. OUTPUT SCREENS</a:t>
            </a:r>
          </a:p>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14. CONCLUSION AND FUTURE SCOPE</a:t>
            </a:r>
          </a:p>
        </p:txBody>
      </p:sp>
    </p:spTree>
    <p:extLst>
      <p:ext uri="{BB962C8B-B14F-4D97-AF65-F5344CB8AC3E}">
        <p14:creationId xmlns:p14="http://schemas.microsoft.com/office/powerpoint/2010/main" val="279157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8D1A3-BC3E-1B7D-E0B3-DFD3BE7E8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476672"/>
            <a:ext cx="7200800" cy="5544616"/>
          </a:xfrm>
          <a:prstGeom prst="rect">
            <a:avLst/>
          </a:prstGeom>
        </p:spPr>
      </p:pic>
    </p:spTree>
    <p:extLst>
      <p:ext uri="{BB962C8B-B14F-4D97-AF65-F5344CB8AC3E}">
        <p14:creationId xmlns:p14="http://schemas.microsoft.com/office/powerpoint/2010/main" val="3879979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E736CA-DB39-66C8-F1C0-8C06E7C94E1E}"/>
              </a:ext>
            </a:extLst>
          </p:cNvPr>
          <p:cNvPicPr>
            <a:picLocks noChangeAspect="1"/>
          </p:cNvPicPr>
          <p:nvPr/>
        </p:nvPicPr>
        <p:blipFill>
          <a:blip r:embed="rId2"/>
          <a:stretch>
            <a:fillRect/>
          </a:stretch>
        </p:blipFill>
        <p:spPr>
          <a:xfrm>
            <a:off x="107504" y="153749"/>
            <a:ext cx="883997" cy="420660"/>
          </a:xfrm>
          <a:prstGeom prst="rect">
            <a:avLst/>
          </a:prstGeom>
        </p:spPr>
      </p:pic>
      <p:sp>
        <p:nvSpPr>
          <p:cNvPr id="4" name="TextBox 3">
            <a:extLst>
              <a:ext uri="{FF2B5EF4-FFF2-40B4-BE49-F238E27FC236}">
                <a16:creationId xmlns:a16="http://schemas.microsoft.com/office/drawing/2014/main" id="{06BC51CC-B91E-BF02-B392-7105CAA62AE6}"/>
              </a:ext>
            </a:extLst>
          </p:cNvPr>
          <p:cNvSpPr txBox="1"/>
          <p:nvPr/>
        </p:nvSpPr>
        <p:spPr>
          <a:xfrm>
            <a:off x="1043608" y="153749"/>
            <a:ext cx="662473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DATA PREPROCESSING AND DATA SPLITTING</a:t>
            </a:r>
          </a:p>
        </p:txBody>
      </p:sp>
      <p:pic>
        <p:nvPicPr>
          <p:cNvPr id="6" name="Picture 5">
            <a:extLst>
              <a:ext uri="{FF2B5EF4-FFF2-40B4-BE49-F238E27FC236}">
                <a16:creationId xmlns:a16="http://schemas.microsoft.com/office/drawing/2014/main" id="{61289910-41D5-9203-FE18-3ED0EF7A1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731289"/>
            <a:ext cx="7344816" cy="1800200"/>
          </a:xfrm>
          <a:prstGeom prst="rect">
            <a:avLst/>
          </a:prstGeom>
        </p:spPr>
      </p:pic>
      <p:pic>
        <p:nvPicPr>
          <p:cNvPr id="8" name="Picture 7">
            <a:extLst>
              <a:ext uri="{FF2B5EF4-FFF2-40B4-BE49-F238E27FC236}">
                <a16:creationId xmlns:a16="http://schemas.microsoft.com/office/drawing/2014/main" id="{652FC6E4-7DC3-EB60-BAD3-3F3344D640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708920"/>
            <a:ext cx="7344816" cy="3815170"/>
          </a:xfrm>
          <a:prstGeom prst="rect">
            <a:avLst/>
          </a:prstGeom>
        </p:spPr>
      </p:pic>
    </p:spTree>
    <p:extLst>
      <p:ext uri="{BB962C8B-B14F-4D97-AF65-F5344CB8AC3E}">
        <p14:creationId xmlns:p14="http://schemas.microsoft.com/office/powerpoint/2010/main" val="2531196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78CB5-0ED5-4B57-D3A3-CAF92811C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548680"/>
            <a:ext cx="7416824" cy="5232031"/>
          </a:xfrm>
          <a:prstGeom prst="rect">
            <a:avLst/>
          </a:prstGeom>
        </p:spPr>
      </p:pic>
    </p:spTree>
    <p:extLst>
      <p:ext uri="{BB962C8B-B14F-4D97-AF65-F5344CB8AC3E}">
        <p14:creationId xmlns:p14="http://schemas.microsoft.com/office/powerpoint/2010/main" val="765639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7DB27-40AF-6883-B358-09FEE607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0648"/>
            <a:ext cx="7234880" cy="2833012"/>
          </a:xfrm>
          <a:prstGeom prst="rect">
            <a:avLst/>
          </a:prstGeom>
        </p:spPr>
      </p:pic>
      <p:pic>
        <p:nvPicPr>
          <p:cNvPr id="7" name="Picture 6">
            <a:extLst>
              <a:ext uri="{FF2B5EF4-FFF2-40B4-BE49-F238E27FC236}">
                <a16:creationId xmlns:a16="http://schemas.microsoft.com/office/drawing/2014/main" id="{4B076E1D-D32E-2DD4-E0B9-EA1EF7886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429000"/>
            <a:ext cx="7234880" cy="2833012"/>
          </a:xfrm>
          <a:prstGeom prst="rect">
            <a:avLst/>
          </a:prstGeom>
        </p:spPr>
      </p:pic>
    </p:spTree>
    <p:extLst>
      <p:ext uri="{BB962C8B-B14F-4D97-AF65-F5344CB8AC3E}">
        <p14:creationId xmlns:p14="http://schemas.microsoft.com/office/powerpoint/2010/main" val="311616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183A5-92CA-44D0-0B83-533FEBD1D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548680"/>
            <a:ext cx="7128792" cy="4824536"/>
          </a:xfrm>
          <a:prstGeom prst="rect">
            <a:avLst/>
          </a:prstGeom>
        </p:spPr>
      </p:pic>
    </p:spTree>
    <p:extLst>
      <p:ext uri="{BB962C8B-B14F-4D97-AF65-F5344CB8AC3E}">
        <p14:creationId xmlns:p14="http://schemas.microsoft.com/office/powerpoint/2010/main" val="2457081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C00836-BE18-A624-D4EC-FC5A250D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98489"/>
            <a:ext cx="7128792" cy="2624447"/>
          </a:xfrm>
          <a:prstGeom prst="rect">
            <a:avLst/>
          </a:prstGeom>
        </p:spPr>
      </p:pic>
      <p:pic>
        <p:nvPicPr>
          <p:cNvPr id="4" name="Picture 3">
            <a:extLst>
              <a:ext uri="{FF2B5EF4-FFF2-40B4-BE49-F238E27FC236}">
                <a16:creationId xmlns:a16="http://schemas.microsoft.com/office/drawing/2014/main" id="{A83D2C64-A411-FFAF-B7DA-1063C53DA5E0}"/>
              </a:ext>
            </a:extLst>
          </p:cNvPr>
          <p:cNvPicPr>
            <a:picLocks noChangeAspect="1"/>
          </p:cNvPicPr>
          <p:nvPr/>
        </p:nvPicPr>
        <p:blipFill>
          <a:blip r:embed="rId3"/>
          <a:stretch>
            <a:fillRect/>
          </a:stretch>
        </p:blipFill>
        <p:spPr>
          <a:xfrm>
            <a:off x="107504" y="205023"/>
            <a:ext cx="883997" cy="420660"/>
          </a:xfrm>
          <a:prstGeom prst="rect">
            <a:avLst/>
          </a:prstGeom>
        </p:spPr>
      </p:pic>
      <p:sp>
        <p:nvSpPr>
          <p:cNvPr id="6" name="TextBox 5">
            <a:extLst>
              <a:ext uri="{FF2B5EF4-FFF2-40B4-BE49-F238E27FC236}">
                <a16:creationId xmlns:a16="http://schemas.microsoft.com/office/drawing/2014/main" id="{2E59CE85-6DC4-E69E-80DF-6ED0CACCEBF5}"/>
              </a:ext>
            </a:extLst>
          </p:cNvPr>
          <p:cNvSpPr txBox="1"/>
          <p:nvPr/>
        </p:nvSpPr>
        <p:spPr>
          <a:xfrm>
            <a:off x="991500" y="205023"/>
            <a:ext cx="6100779"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MODEL BUILDING AND EVALUATION </a:t>
            </a:r>
          </a:p>
        </p:txBody>
      </p:sp>
      <p:pic>
        <p:nvPicPr>
          <p:cNvPr id="8" name="Picture 7">
            <a:extLst>
              <a:ext uri="{FF2B5EF4-FFF2-40B4-BE49-F238E27FC236}">
                <a16:creationId xmlns:a16="http://schemas.microsoft.com/office/drawing/2014/main" id="{E7721BF6-D6A8-94BA-A9CA-CA79996BB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416293"/>
            <a:ext cx="7128792" cy="3235105"/>
          </a:xfrm>
          <a:prstGeom prst="rect">
            <a:avLst/>
          </a:prstGeom>
        </p:spPr>
      </p:pic>
    </p:spTree>
    <p:extLst>
      <p:ext uri="{BB962C8B-B14F-4D97-AF65-F5344CB8AC3E}">
        <p14:creationId xmlns:p14="http://schemas.microsoft.com/office/powerpoint/2010/main" val="380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D90D-5921-7DCA-CB3A-2B30E3788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20688"/>
            <a:ext cx="7056784" cy="4968552"/>
          </a:xfrm>
          <a:prstGeom prst="rect">
            <a:avLst/>
          </a:prstGeom>
        </p:spPr>
      </p:pic>
    </p:spTree>
    <p:extLst>
      <p:ext uri="{BB962C8B-B14F-4D97-AF65-F5344CB8AC3E}">
        <p14:creationId xmlns:p14="http://schemas.microsoft.com/office/powerpoint/2010/main" val="1525019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F62FB-6040-A64D-B476-25854B33F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404664"/>
            <a:ext cx="7344816" cy="4187722"/>
          </a:xfrm>
          <a:prstGeom prst="rect">
            <a:avLst/>
          </a:prstGeom>
        </p:spPr>
      </p:pic>
      <p:pic>
        <p:nvPicPr>
          <p:cNvPr id="5" name="Picture 4">
            <a:extLst>
              <a:ext uri="{FF2B5EF4-FFF2-40B4-BE49-F238E27FC236}">
                <a16:creationId xmlns:a16="http://schemas.microsoft.com/office/drawing/2014/main" id="{A46A196C-12D7-8216-C2BF-54F08629F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592386"/>
            <a:ext cx="7344816" cy="769121"/>
          </a:xfrm>
          <a:prstGeom prst="rect">
            <a:avLst/>
          </a:prstGeom>
        </p:spPr>
      </p:pic>
    </p:spTree>
    <p:extLst>
      <p:ext uri="{BB962C8B-B14F-4D97-AF65-F5344CB8AC3E}">
        <p14:creationId xmlns:p14="http://schemas.microsoft.com/office/powerpoint/2010/main" val="826279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E8734-7223-0640-A585-07F842291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7056784" cy="4392488"/>
          </a:xfrm>
          <a:prstGeom prst="rect">
            <a:avLst/>
          </a:prstGeom>
        </p:spPr>
      </p:pic>
    </p:spTree>
    <p:extLst>
      <p:ext uri="{BB962C8B-B14F-4D97-AF65-F5344CB8AC3E}">
        <p14:creationId xmlns:p14="http://schemas.microsoft.com/office/powerpoint/2010/main" val="2798385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4E8A92-E3CC-17F9-89CD-1241BB61C92A}"/>
              </a:ext>
            </a:extLst>
          </p:cNvPr>
          <p:cNvPicPr>
            <a:picLocks noChangeAspect="1"/>
          </p:cNvPicPr>
          <p:nvPr/>
        </p:nvPicPr>
        <p:blipFill>
          <a:blip r:embed="rId2"/>
          <a:stretch>
            <a:fillRect/>
          </a:stretch>
        </p:blipFill>
        <p:spPr>
          <a:xfrm>
            <a:off x="162381" y="218652"/>
            <a:ext cx="883997" cy="420660"/>
          </a:xfrm>
          <a:prstGeom prst="rect">
            <a:avLst/>
          </a:prstGeom>
        </p:spPr>
      </p:pic>
      <p:sp>
        <p:nvSpPr>
          <p:cNvPr id="4" name="TextBox 3">
            <a:extLst>
              <a:ext uri="{FF2B5EF4-FFF2-40B4-BE49-F238E27FC236}">
                <a16:creationId xmlns:a16="http://schemas.microsoft.com/office/drawing/2014/main" id="{188C85A7-8964-F219-59AA-CB26CF599CE4}"/>
              </a:ext>
            </a:extLst>
          </p:cNvPr>
          <p:cNvSpPr txBox="1"/>
          <p:nvPr/>
        </p:nvSpPr>
        <p:spPr>
          <a:xfrm>
            <a:off x="1046378" y="218652"/>
            <a:ext cx="458544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u="sng" dirty="0">
                <a:solidFill>
                  <a:prstClr val="black"/>
                </a:solidFill>
                <a:latin typeface="Calibri" panose="020F0502020204030204" pitchFamily="34" charset="0"/>
                <a:ea typeface="Calibri" panose="020F0502020204030204" pitchFamily="34" charset="0"/>
                <a:cs typeface="Calibri" panose="020F0502020204030204" pitchFamily="34" charset="0"/>
              </a:rPr>
              <a:t>OUTPUT </a:t>
            </a: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SCREENS</a:t>
            </a:r>
          </a:p>
        </p:txBody>
      </p:sp>
      <p:pic>
        <p:nvPicPr>
          <p:cNvPr id="6" name="Picture 5">
            <a:extLst>
              <a:ext uri="{FF2B5EF4-FFF2-40B4-BE49-F238E27FC236}">
                <a16:creationId xmlns:a16="http://schemas.microsoft.com/office/drawing/2014/main" id="{590D8F2A-E3E0-44C1-CCCB-19E40D2E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24744"/>
            <a:ext cx="7488832" cy="4608512"/>
          </a:xfrm>
          <a:prstGeom prst="rect">
            <a:avLst/>
          </a:prstGeom>
        </p:spPr>
      </p:pic>
    </p:spTree>
    <p:extLst>
      <p:ext uri="{BB962C8B-B14F-4D97-AF65-F5344CB8AC3E}">
        <p14:creationId xmlns:p14="http://schemas.microsoft.com/office/powerpoint/2010/main" val="419124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616" y="116632"/>
            <a:ext cx="1728192" cy="1138773"/>
          </a:xfrm>
          <a:prstGeom prst="rect">
            <a:avLst/>
          </a:prstGeom>
          <a:noFill/>
        </p:spPr>
        <p:txBody>
          <a:bodyPr wrap="square" rtlCol="0">
            <a:spAutoFit/>
          </a:bodyPr>
          <a:lstStyle/>
          <a:p>
            <a:endParaRPr lang="en-US" sz="2000" b="1" u="sng" dirty="0">
              <a:latin typeface="Calibri" panose="020F0502020204030204" pitchFamily="34" charset="0"/>
              <a:ea typeface="Calibri" panose="020F0502020204030204" pitchFamily="34" charset="0"/>
              <a:cs typeface="Calibri" panose="020F0502020204030204" pitchFamily="34" charset="0"/>
            </a:endParaRPr>
          </a:p>
          <a:p>
            <a:endParaRPr lang="en-US" sz="2400" b="1" u="sng" dirty="0">
              <a:latin typeface="Calibri" panose="020F0502020204030204" pitchFamily="34" charset="0"/>
              <a:ea typeface="Calibri" panose="020F0502020204030204" pitchFamily="34" charset="0"/>
              <a:cs typeface="Calibri" panose="020F0502020204030204" pitchFamily="34" charset="0"/>
            </a:endParaRPr>
          </a:p>
          <a:p>
            <a:r>
              <a:rPr lang="en-US" sz="2400" b="1" u="sng" dirty="0">
                <a:latin typeface="Calibri" panose="020F0502020204030204" pitchFamily="34" charset="0"/>
                <a:ea typeface="Calibri" panose="020F0502020204030204" pitchFamily="34" charset="0"/>
                <a:cs typeface="Calibri" panose="020F0502020204030204" pitchFamily="34" charset="0"/>
              </a:rPr>
              <a:t>ABSTRACT</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p:cNvSpPr txBox="1"/>
          <p:nvPr/>
        </p:nvSpPr>
        <p:spPr>
          <a:xfrm>
            <a:off x="395536" y="1075385"/>
            <a:ext cx="7272808" cy="2492990"/>
          </a:xfrm>
          <a:prstGeom prst="rect">
            <a:avLst/>
          </a:prstGeom>
          <a:noFill/>
        </p:spPr>
        <p:txBody>
          <a:bodyPr wrap="square" rtlCol="0">
            <a:spAutoFit/>
          </a:bodyPr>
          <a:lstStyle/>
          <a:p>
            <a:pPr algn="l"/>
            <a:endPar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Sentiment analysis, a crucial component of natural language processing, plays a pivotal role in understanding the emotional tone expressed in textual data. In this project, an approach is proposed for sentiment analysis by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using</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  deep learning model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of</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Long Short-Term Memory (LSTM) networks and word embeddings like </a:t>
            </a:r>
            <a:r>
              <a:rPr lang="en-US" sz="2000" b="0" i="0" dirty="0">
                <a:solidFill>
                  <a:srgbClr val="374151"/>
                </a:solidFill>
                <a:effectLst/>
                <a:latin typeface="Söhne"/>
              </a:rPr>
              <a:t>Bidirectional Encoder Representations from Transformers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(BERT).</a:t>
            </a:r>
          </a:p>
          <a:p>
            <a:pPr algn="just"/>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ight Arrow 7"/>
          <p:cNvSpPr/>
          <p:nvPr/>
        </p:nvSpPr>
        <p:spPr>
          <a:xfrm flipV="1">
            <a:off x="179512" y="895365"/>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94838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6A2327-8A72-2829-70E7-9D039C03606B}"/>
              </a:ext>
            </a:extLst>
          </p:cNvPr>
          <p:cNvPicPr>
            <a:picLocks noChangeAspect="1"/>
          </p:cNvPicPr>
          <p:nvPr/>
        </p:nvPicPr>
        <p:blipFill>
          <a:blip r:embed="rId2"/>
          <a:stretch>
            <a:fillRect/>
          </a:stretch>
        </p:blipFill>
        <p:spPr>
          <a:xfrm>
            <a:off x="612305" y="1268761"/>
            <a:ext cx="6912023" cy="4032448"/>
          </a:xfrm>
          <a:prstGeom prst="rect">
            <a:avLst/>
          </a:prstGeom>
        </p:spPr>
      </p:pic>
    </p:spTree>
    <p:extLst>
      <p:ext uri="{BB962C8B-B14F-4D97-AF65-F5344CB8AC3E}">
        <p14:creationId xmlns:p14="http://schemas.microsoft.com/office/powerpoint/2010/main" val="102680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8CDA2-AE85-4A2A-FE3E-4769A5468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88640"/>
            <a:ext cx="6552728" cy="2880320"/>
          </a:xfrm>
          <a:prstGeom prst="rect">
            <a:avLst/>
          </a:prstGeom>
        </p:spPr>
      </p:pic>
      <p:pic>
        <p:nvPicPr>
          <p:cNvPr id="5" name="Picture 4">
            <a:extLst>
              <a:ext uri="{FF2B5EF4-FFF2-40B4-BE49-F238E27FC236}">
                <a16:creationId xmlns:a16="http://schemas.microsoft.com/office/drawing/2014/main" id="{297701E0-BF0E-7FB1-DE48-A2E1012BB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284984"/>
            <a:ext cx="6552728" cy="3080197"/>
          </a:xfrm>
          <a:prstGeom prst="rect">
            <a:avLst/>
          </a:prstGeom>
        </p:spPr>
      </p:pic>
    </p:spTree>
    <p:extLst>
      <p:ext uri="{BB962C8B-B14F-4D97-AF65-F5344CB8AC3E}">
        <p14:creationId xmlns:p14="http://schemas.microsoft.com/office/powerpoint/2010/main" val="2074401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63DDF-DABF-85E6-371E-01AEFEF79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54498"/>
            <a:ext cx="6480720" cy="2808312"/>
          </a:xfrm>
          <a:prstGeom prst="rect">
            <a:avLst/>
          </a:prstGeom>
        </p:spPr>
      </p:pic>
      <p:pic>
        <p:nvPicPr>
          <p:cNvPr id="5" name="Picture 4">
            <a:extLst>
              <a:ext uri="{FF2B5EF4-FFF2-40B4-BE49-F238E27FC236}">
                <a16:creationId xmlns:a16="http://schemas.microsoft.com/office/drawing/2014/main" id="{EC932B44-7812-CD90-9EE1-26144E11A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02" y="3303240"/>
            <a:ext cx="6480720" cy="3200262"/>
          </a:xfrm>
          <a:prstGeom prst="rect">
            <a:avLst/>
          </a:prstGeom>
        </p:spPr>
      </p:pic>
    </p:spTree>
    <p:extLst>
      <p:ext uri="{BB962C8B-B14F-4D97-AF65-F5344CB8AC3E}">
        <p14:creationId xmlns:p14="http://schemas.microsoft.com/office/powerpoint/2010/main" val="403080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44AC-1BAC-1117-4EA9-C09F31551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260648"/>
            <a:ext cx="6768753" cy="3312368"/>
          </a:xfrm>
          <a:prstGeom prst="rect">
            <a:avLst/>
          </a:prstGeom>
        </p:spPr>
      </p:pic>
      <p:pic>
        <p:nvPicPr>
          <p:cNvPr id="2" name="Picture 1">
            <a:extLst>
              <a:ext uri="{FF2B5EF4-FFF2-40B4-BE49-F238E27FC236}">
                <a16:creationId xmlns:a16="http://schemas.microsoft.com/office/drawing/2014/main" id="{4738E242-D504-5307-5AF6-B63FD2F12E29}"/>
              </a:ext>
            </a:extLst>
          </p:cNvPr>
          <p:cNvPicPr>
            <a:picLocks noChangeAspect="1"/>
          </p:cNvPicPr>
          <p:nvPr/>
        </p:nvPicPr>
        <p:blipFill>
          <a:blip r:embed="rId3"/>
          <a:stretch>
            <a:fillRect/>
          </a:stretch>
        </p:blipFill>
        <p:spPr>
          <a:xfrm>
            <a:off x="559259" y="3598622"/>
            <a:ext cx="6749045" cy="2880320"/>
          </a:xfrm>
          <a:prstGeom prst="rect">
            <a:avLst/>
          </a:prstGeom>
        </p:spPr>
      </p:pic>
    </p:spTree>
    <p:extLst>
      <p:ext uri="{BB962C8B-B14F-4D97-AF65-F5344CB8AC3E}">
        <p14:creationId xmlns:p14="http://schemas.microsoft.com/office/powerpoint/2010/main" val="3063338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9D974-786E-1DE1-E0DA-91DA89550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60648"/>
            <a:ext cx="6768752" cy="2880320"/>
          </a:xfrm>
          <a:prstGeom prst="rect">
            <a:avLst/>
          </a:prstGeom>
        </p:spPr>
      </p:pic>
      <p:pic>
        <p:nvPicPr>
          <p:cNvPr id="5" name="Picture 4">
            <a:extLst>
              <a:ext uri="{FF2B5EF4-FFF2-40B4-BE49-F238E27FC236}">
                <a16:creationId xmlns:a16="http://schemas.microsoft.com/office/drawing/2014/main" id="{C86A6217-C7B5-AF2A-C34A-BC1B46270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402850"/>
            <a:ext cx="6912768" cy="3024336"/>
          </a:xfrm>
          <a:prstGeom prst="rect">
            <a:avLst/>
          </a:prstGeom>
        </p:spPr>
      </p:pic>
    </p:spTree>
    <p:extLst>
      <p:ext uri="{BB962C8B-B14F-4D97-AF65-F5344CB8AC3E}">
        <p14:creationId xmlns:p14="http://schemas.microsoft.com/office/powerpoint/2010/main" val="392122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2A4EB-D587-F46F-2F92-2A40ED96A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32657"/>
            <a:ext cx="6912768" cy="3096343"/>
          </a:xfrm>
          <a:prstGeom prst="rect">
            <a:avLst/>
          </a:prstGeom>
        </p:spPr>
      </p:pic>
      <p:pic>
        <p:nvPicPr>
          <p:cNvPr id="5" name="Picture 4">
            <a:extLst>
              <a:ext uri="{FF2B5EF4-FFF2-40B4-BE49-F238E27FC236}">
                <a16:creationId xmlns:a16="http://schemas.microsoft.com/office/drawing/2014/main" id="{75C573C6-6E2D-8923-1341-6F0D5CDB6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645024"/>
            <a:ext cx="6912768" cy="2664296"/>
          </a:xfrm>
          <a:prstGeom prst="rect">
            <a:avLst/>
          </a:prstGeom>
        </p:spPr>
      </p:pic>
    </p:spTree>
    <p:extLst>
      <p:ext uri="{BB962C8B-B14F-4D97-AF65-F5344CB8AC3E}">
        <p14:creationId xmlns:p14="http://schemas.microsoft.com/office/powerpoint/2010/main" val="70754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C279A-5CAE-0350-741C-325FE09DC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0649"/>
            <a:ext cx="7128792" cy="2952328"/>
          </a:xfrm>
          <a:prstGeom prst="rect">
            <a:avLst/>
          </a:prstGeom>
        </p:spPr>
      </p:pic>
      <p:pic>
        <p:nvPicPr>
          <p:cNvPr id="5" name="Picture 4">
            <a:extLst>
              <a:ext uri="{FF2B5EF4-FFF2-40B4-BE49-F238E27FC236}">
                <a16:creationId xmlns:a16="http://schemas.microsoft.com/office/drawing/2014/main" id="{EADE4905-D6C5-9022-FA6D-098C5ECAD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395337"/>
            <a:ext cx="7128792" cy="3168350"/>
          </a:xfrm>
          <a:prstGeom prst="rect">
            <a:avLst/>
          </a:prstGeom>
        </p:spPr>
      </p:pic>
    </p:spTree>
    <p:extLst>
      <p:ext uri="{BB962C8B-B14F-4D97-AF65-F5344CB8AC3E}">
        <p14:creationId xmlns:p14="http://schemas.microsoft.com/office/powerpoint/2010/main" val="34115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20020-AFFF-EB7F-DAF6-A7DFEB5E2771}"/>
              </a:ext>
            </a:extLst>
          </p:cNvPr>
          <p:cNvPicPr>
            <a:picLocks noChangeAspect="1"/>
          </p:cNvPicPr>
          <p:nvPr/>
        </p:nvPicPr>
        <p:blipFill>
          <a:blip r:embed="rId2"/>
          <a:stretch>
            <a:fillRect/>
          </a:stretch>
        </p:blipFill>
        <p:spPr>
          <a:xfrm>
            <a:off x="251520" y="548680"/>
            <a:ext cx="963251" cy="414564"/>
          </a:xfrm>
          <a:prstGeom prst="rect">
            <a:avLst/>
          </a:prstGeom>
        </p:spPr>
      </p:pic>
      <p:sp>
        <p:nvSpPr>
          <p:cNvPr id="3" name="TextBox 2">
            <a:extLst>
              <a:ext uri="{FF2B5EF4-FFF2-40B4-BE49-F238E27FC236}">
                <a16:creationId xmlns:a16="http://schemas.microsoft.com/office/drawing/2014/main" id="{880165A3-E8F1-066D-BF63-608767E74DBD}"/>
              </a:ext>
            </a:extLst>
          </p:cNvPr>
          <p:cNvSpPr txBox="1"/>
          <p:nvPr/>
        </p:nvSpPr>
        <p:spPr>
          <a:xfrm>
            <a:off x="1331640" y="476672"/>
            <a:ext cx="2232248" cy="830997"/>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CONCLUSION</a:t>
            </a:r>
            <a:endParaRPr lang="en-IN" sz="2400" b="1" u="sng" dirty="0">
              <a:latin typeface="Calibri" panose="020F0502020204030204" pitchFamily="34" charset="0"/>
              <a:ea typeface="Calibri" panose="020F0502020204030204" pitchFamily="34" charset="0"/>
              <a:cs typeface="Calibri" panose="020F0502020204030204" pitchFamily="34" charset="0"/>
            </a:endParaRPr>
          </a:p>
          <a:p>
            <a:endParaRPr lang="en-US" sz="2400" dirty="0"/>
          </a:p>
        </p:txBody>
      </p:sp>
      <p:sp>
        <p:nvSpPr>
          <p:cNvPr id="4" name="TextBox 3">
            <a:extLst>
              <a:ext uri="{FF2B5EF4-FFF2-40B4-BE49-F238E27FC236}">
                <a16:creationId xmlns:a16="http://schemas.microsoft.com/office/drawing/2014/main" id="{543CD583-B4CE-0B81-7E36-2B07D3272B33}"/>
              </a:ext>
            </a:extLst>
          </p:cNvPr>
          <p:cNvSpPr txBox="1"/>
          <p:nvPr/>
        </p:nvSpPr>
        <p:spPr>
          <a:xfrm>
            <a:off x="395536" y="985620"/>
            <a:ext cx="7560840" cy="2246769"/>
          </a:xfrm>
          <a:prstGeom prst="rect">
            <a:avLst/>
          </a:prstGeom>
          <a:noFill/>
        </p:spPr>
        <p:txBody>
          <a:bodyPr wrap="square" rtlCol="0">
            <a:sp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The conclusion of this project is that the developed model can classify the sentiment by analyzing the text data. The  machine learning algorithms like Decision Tree Classifier, Random Forest Classifier and Logistic Regression have accuracies 61.2%, 58.5% and 62.3% respectively. The proposed deep learning model LSTM have 92.3% accuracy. So the deep learning model used to make sentiment predictions accurately. </a:t>
            </a:r>
          </a:p>
        </p:txBody>
      </p:sp>
      <p:pic>
        <p:nvPicPr>
          <p:cNvPr id="5" name="Picture 4">
            <a:extLst>
              <a:ext uri="{FF2B5EF4-FFF2-40B4-BE49-F238E27FC236}">
                <a16:creationId xmlns:a16="http://schemas.microsoft.com/office/drawing/2014/main" id="{4536F710-8787-15B5-4270-1450584A91C7}"/>
              </a:ext>
            </a:extLst>
          </p:cNvPr>
          <p:cNvPicPr>
            <a:picLocks noChangeAspect="1"/>
          </p:cNvPicPr>
          <p:nvPr/>
        </p:nvPicPr>
        <p:blipFill>
          <a:blip r:embed="rId2"/>
          <a:stretch>
            <a:fillRect/>
          </a:stretch>
        </p:blipFill>
        <p:spPr>
          <a:xfrm>
            <a:off x="259614" y="3181526"/>
            <a:ext cx="963251" cy="414564"/>
          </a:xfrm>
          <a:prstGeom prst="rect">
            <a:avLst/>
          </a:prstGeom>
        </p:spPr>
      </p:pic>
      <p:sp>
        <p:nvSpPr>
          <p:cNvPr id="7" name="TextBox 6">
            <a:extLst>
              <a:ext uri="{FF2B5EF4-FFF2-40B4-BE49-F238E27FC236}">
                <a16:creationId xmlns:a16="http://schemas.microsoft.com/office/drawing/2014/main" id="{C3EA5939-2CEC-B554-BB36-67D98930B894}"/>
              </a:ext>
            </a:extLst>
          </p:cNvPr>
          <p:cNvSpPr txBox="1"/>
          <p:nvPr/>
        </p:nvSpPr>
        <p:spPr>
          <a:xfrm>
            <a:off x="1243371" y="3134425"/>
            <a:ext cx="458544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FUTURE SCOPE</a:t>
            </a:r>
            <a:endParaRPr kumimoji="0" lang="en-IN"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229AE06-D6ED-9D27-CB22-D25864AC77CC}"/>
              </a:ext>
            </a:extLst>
          </p:cNvPr>
          <p:cNvSpPr txBox="1"/>
          <p:nvPr/>
        </p:nvSpPr>
        <p:spPr>
          <a:xfrm>
            <a:off x="395536" y="3717032"/>
            <a:ext cx="7560840"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 can be implemented in future to identify the emotions and types of genres from the text or documents. Multilingual sentiment analysis uses sentiment analysis models that can process and analyse text in multiple languages.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63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514B7E-FC22-B5B0-9837-D2351E85049F}"/>
              </a:ext>
            </a:extLst>
          </p:cNvPr>
          <p:cNvPicPr>
            <a:picLocks noChangeAspect="1"/>
          </p:cNvPicPr>
          <p:nvPr/>
        </p:nvPicPr>
        <p:blipFill>
          <a:blip r:embed="rId2"/>
          <a:stretch>
            <a:fillRect/>
          </a:stretch>
        </p:blipFill>
        <p:spPr>
          <a:xfrm>
            <a:off x="179512" y="571120"/>
            <a:ext cx="963251" cy="414564"/>
          </a:xfrm>
          <a:prstGeom prst="rect">
            <a:avLst/>
          </a:prstGeom>
        </p:spPr>
      </p:pic>
      <p:sp>
        <p:nvSpPr>
          <p:cNvPr id="10" name="TextBox 9">
            <a:extLst>
              <a:ext uri="{FF2B5EF4-FFF2-40B4-BE49-F238E27FC236}">
                <a16:creationId xmlns:a16="http://schemas.microsoft.com/office/drawing/2014/main" id="{12C2DDCF-B585-FEA3-B242-5C5BC08BC1BF}"/>
              </a:ext>
            </a:extLst>
          </p:cNvPr>
          <p:cNvSpPr txBox="1"/>
          <p:nvPr/>
        </p:nvSpPr>
        <p:spPr>
          <a:xfrm>
            <a:off x="1259632" y="535969"/>
            <a:ext cx="2952328" cy="461665"/>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REFERENCES</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7DA64EC-A243-DE82-D682-05712ECB1FA1}"/>
              </a:ext>
            </a:extLst>
          </p:cNvPr>
          <p:cNvSpPr txBox="1"/>
          <p:nvPr/>
        </p:nvSpPr>
        <p:spPr>
          <a:xfrm>
            <a:off x="287523" y="1191136"/>
            <a:ext cx="7848873" cy="5293757"/>
          </a:xfrm>
          <a:prstGeom prst="rect">
            <a:avLst/>
          </a:prstGeom>
          <a:noFill/>
        </p:spPr>
        <p:txBody>
          <a:bodyPr wrap="square" rtlCol="0">
            <a:spAutoFit/>
          </a:bodyPr>
          <a:lstStyle/>
          <a:p>
            <a:pPr marR="0" algn="just">
              <a:lnSpc>
                <a:spcPct val="150000"/>
              </a:lnSpc>
              <a:spcBef>
                <a:spcPts val="0"/>
              </a:spcBef>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1. G. Mohanty and P. Mishra, ‘‘Sad or glad? Corpus creation for Odia   poetry with sentiment polarity information,’’ in Proc. 19th Int. Conf. Comput. Linguistics Intell. Text Process. (CICLing), Hanoi, Vietnam, 2018.</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R="0" algn="just">
              <a:lnSpc>
                <a:spcPct val="150000"/>
              </a:lnSpc>
              <a:spcBef>
                <a:spcPts val="0"/>
              </a:spcBef>
              <a:spcAft>
                <a:spcPts val="800"/>
              </a:spcAft>
            </a:pPr>
            <a:r>
              <a:rPr lang="en-US" sz="2000" dirty="0">
                <a:latin typeface="Calibri" panose="020F0502020204030204" pitchFamily="34" charset="0"/>
                <a:ea typeface="Calibri" panose="020F0502020204030204" pitchFamily="34" charset="0"/>
                <a:cs typeface="Calibri" panose="020F0502020204030204" pitchFamily="34" charset="0"/>
              </a:rPr>
              <a:t>2.</a:t>
            </a:r>
            <a:r>
              <a:rPr lang="en-IN" sz="2000" dirty="0">
                <a:effectLst/>
                <a:latin typeface="Calibri" panose="020F0502020204030204" pitchFamily="34" charset="0"/>
                <a:ea typeface="Calibri" panose="020F0502020204030204" pitchFamily="34" charset="0"/>
                <a:cs typeface="Calibri" panose="020F0502020204030204" pitchFamily="34" charset="0"/>
              </a:rPr>
              <a:t> Y. Hou and A. Frank, ‘‘Analysing sentiment in classical Chinese poetry,’’ in Proc. 9th SIGHUM Workshop Lang. Technol. Cultural Heritage, Social Sci., Hum. (LaTeCH), 2015, pp. 15–24.</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en-IN" sz="2000" dirty="0">
                <a:latin typeface="Calibri" panose="020F0502020204030204" pitchFamily="34" charset="0"/>
                <a:ea typeface="Calibri" panose="020F0502020204030204" pitchFamily="34" charset="0"/>
                <a:cs typeface="Calibri" panose="020F0502020204030204" pitchFamily="34" charset="0"/>
              </a:rPr>
              <a:t>3. </a:t>
            </a:r>
            <a:r>
              <a:rPr lang="en-IN" sz="2000" dirty="0">
                <a:effectLst/>
                <a:latin typeface="Calibri" panose="020F0502020204030204" pitchFamily="34" charset="0"/>
                <a:ea typeface="Calibri" panose="020F0502020204030204" pitchFamily="34" charset="0"/>
                <a:cs typeface="Calibri" panose="020F0502020204030204" pitchFamily="34" charset="0"/>
              </a:rPr>
              <a:t>A. Ghosh, G. Li, T. Veale, P. Rosso, E. Shutova, J. Barnden, and A. Reyes, ‘‘SemEval-2015 task 11: Sentiment analysis of figurative language in Twitter,’’ in Proc. 9th Int. Workshop Semantic Eval. (SemEval), 2015, pp. 470–478.</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3275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C991FD-675A-ADE6-8D01-EBB6DA27AE8E}"/>
              </a:ext>
            </a:extLst>
          </p:cNvPr>
          <p:cNvSpPr txBox="1"/>
          <p:nvPr/>
        </p:nvSpPr>
        <p:spPr>
          <a:xfrm>
            <a:off x="1331640" y="2564904"/>
            <a:ext cx="5904656" cy="1323439"/>
          </a:xfrm>
          <a:prstGeom prst="rect">
            <a:avLst/>
          </a:prstGeom>
          <a:noFill/>
        </p:spPr>
        <p:txBody>
          <a:bodyPr wrap="square" rtlCol="0">
            <a:spAutoFit/>
          </a:bodyPr>
          <a:lstStyle/>
          <a:p>
            <a:r>
              <a:rPr lang="en-US" sz="8000" dirty="0">
                <a:solidFill>
                  <a:schemeClr val="accent2"/>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14784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CC469-28E9-58C0-E404-4D3E020BDBE1}"/>
              </a:ext>
            </a:extLst>
          </p:cNvPr>
          <p:cNvPicPr>
            <a:picLocks noChangeAspect="1"/>
          </p:cNvPicPr>
          <p:nvPr/>
        </p:nvPicPr>
        <p:blipFill>
          <a:blip r:embed="rId2"/>
          <a:stretch>
            <a:fillRect/>
          </a:stretch>
        </p:blipFill>
        <p:spPr>
          <a:xfrm>
            <a:off x="57529" y="578297"/>
            <a:ext cx="936104" cy="461666"/>
          </a:xfrm>
          <a:prstGeom prst="rect">
            <a:avLst/>
          </a:prstGeom>
        </p:spPr>
      </p:pic>
      <p:sp>
        <p:nvSpPr>
          <p:cNvPr id="4" name="TextBox 3">
            <a:extLst>
              <a:ext uri="{FF2B5EF4-FFF2-40B4-BE49-F238E27FC236}">
                <a16:creationId xmlns:a16="http://schemas.microsoft.com/office/drawing/2014/main" id="{4E0348D9-696A-41C2-3796-2CF6AFE102BF}"/>
              </a:ext>
            </a:extLst>
          </p:cNvPr>
          <p:cNvSpPr txBox="1"/>
          <p:nvPr/>
        </p:nvSpPr>
        <p:spPr>
          <a:xfrm>
            <a:off x="993634" y="578298"/>
            <a:ext cx="5875572" cy="461665"/>
          </a:xfrm>
          <a:prstGeom prst="rect">
            <a:avLst/>
          </a:prstGeom>
          <a:noFill/>
        </p:spPr>
        <p:txBody>
          <a:bodyPr wrap="square">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5" name="TextBox 4">
            <a:extLst>
              <a:ext uri="{FF2B5EF4-FFF2-40B4-BE49-F238E27FC236}">
                <a16:creationId xmlns:a16="http://schemas.microsoft.com/office/drawing/2014/main" id="{D6127A4F-447C-A196-03AC-786100CC027A}"/>
              </a:ext>
            </a:extLst>
          </p:cNvPr>
          <p:cNvSpPr txBox="1"/>
          <p:nvPr/>
        </p:nvSpPr>
        <p:spPr>
          <a:xfrm>
            <a:off x="323528" y="1268760"/>
            <a:ext cx="7344816" cy="2862322"/>
          </a:xfrm>
          <a:prstGeom prst="rect">
            <a:avLst/>
          </a:prstGeom>
          <a:noFill/>
        </p:spPr>
        <p:txBody>
          <a:bodyPr wrap="square" rtlCol="0">
            <a:spAutoFit/>
          </a:bodyPr>
          <a:lstStyle/>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 the era of massive textual data generated across digital platforms, existing sentiment analysis approaches fall short in providing nuanced and real-time insights into the emotional tone of language. The challenge lies in creating a system that not only automates sentiment classification but also comprehends the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complex</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contextual nuances, varying writing styles, and linguistic expressions present in diverse datasets. The project aims to address this  by developing a deep learning model that uses recurrent architecture to achieve an efficient sentimental analysis solution. </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962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79512" y="260648"/>
            <a:ext cx="936104"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1187624" y="229870"/>
            <a:ext cx="2376263" cy="461665"/>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INTRODUCTION</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323528" y="722314"/>
            <a:ext cx="7344816" cy="5341847"/>
          </a:xfrm>
          <a:prstGeom prst="rect">
            <a:avLst/>
          </a:prstGeom>
          <a:noFill/>
        </p:spPr>
        <p:txBody>
          <a:bodyPr wrap="square" rtlCol="0">
            <a:spAutoFit/>
          </a:bodyPr>
          <a:lstStyle/>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Sentiment analysis, also known as opinion mining, is the computational task of determining the sentiment whether it is positive, negative or neutral conveyed within a piece of text. This project begins on a journey into the domain of sentiment analysis, leveraging the power of deep learning to investigate and solve the intricate nuances embedded in textual data.</a:t>
            </a: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As the internet and social media platforms continue to serve as large number of  mediums for communication, the analysis of user-generated content has gained supreme importance. Individuals, businesses, and organizations seek to extract valuable insights from vast datasets comprising customer reviews, social media posts, and textual feedback. Traditional sentiment analysis approaches often fall short in capturing the complexity of human language and context. Deep learning, a subset of machine learning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provides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 powerful and intense tool for natural language understanding and sentiment classification.</a:t>
            </a: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54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79512" y="404664"/>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088686" y="353851"/>
            <a:ext cx="3888432" cy="461665"/>
          </a:xfrm>
          <a:prstGeom prst="rect">
            <a:avLst/>
          </a:prstGeom>
          <a:noFill/>
        </p:spPr>
        <p:txBody>
          <a:bodyPr wrap="square" rtlCol="0">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EXISTING SYSTEM</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3DD3159-3B1D-A0CC-9B91-554D1C90BD91}"/>
              </a:ext>
            </a:extLst>
          </p:cNvPr>
          <p:cNvSpPr txBox="1"/>
          <p:nvPr/>
        </p:nvSpPr>
        <p:spPr>
          <a:xfrm>
            <a:off x="323528" y="876782"/>
            <a:ext cx="7272808" cy="2523768"/>
          </a:xfrm>
          <a:prstGeom prst="rect">
            <a:avLst/>
          </a:prstGeom>
          <a:noFill/>
        </p:spPr>
        <p:txBody>
          <a:bodyPr wrap="square" rtlCol="0">
            <a:spAutoFit/>
          </a:bodyPr>
          <a:lstStyle/>
          <a:p>
            <a:pPr algn="just"/>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Emotions from the text are detected manually by humans by analyzing the content present in the text. This consumes lot of time for analyzing the data.</a:t>
            </a:r>
          </a:p>
          <a:p>
            <a:pPr algn="just"/>
            <a:r>
              <a:rPr lang="en-US" sz="20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Traditional Machine Learning Approaches:</a:t>
            </a:r>
            <a:endPar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Machine learning algorithms such as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Decision Tree</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Random Forest</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and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L</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ogistic regression. These models often use derived features and may struggle with capturing complex linguistic patterns</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a:t>
            </a:r>
            <a:endPar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7" name="TextBox 6">
            <a:extLst>
              <a:ext uri="{FF2B5EF4-FFF2-40B4-BE49-F238E27FC236}">
                <a16:creationId xmlns:a16="http://schemas.microsoft.com/office/drawing/2014/main" id="{CD666A21-9E82-BF19-4A86-A2C54D9B92AA}"/>
              </a:ext>
            </a:extLst>
          </p:cNvPr>
          <p:cNvSpPr txBox="1"/>
          <p:nvPr/>
        </p:nvSpPr>
        <p:spPr>
          <a:xfrm>
            <a:off x="323528" y="3933056"/>
            <a:ext cx="6624736" cy="1631216"/>
          </a:xfrm>
          <a:prstGeom prst="rect">
            <a:avLst/>
          </a:prstGeom>
          <a:noFill/>
        </p:spPr>
        <p:txBody>
          <a:bodyPr wrap="square" rtlCol="0">
            <a:sp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1.Difficulty in Handling Long-Range Dependencies</a:t>
            </a:r>
          </a:p>
          <a:p>
            <a:pPr algn="just"/>
            <a:r>
              <a:rPr lang="en-US" sz="2000" dirty="0">
                <a:latin typeface="Calibri" panose="020F0502020204030204" pitchFamily="34" charset="0"/>
                <a:ea typeface="Calibri" panose="020F0502020204030204" pitchFamily="34" charset="0"/>
                <a:cs typeface="Calibri" panose="020F0502020204030204" pitchFamily="34" charset="0"/>
              </a:rPr>
              <a:t>2.Fixed-Length Feature Vectors</a:t>
            </a:r>
          </a:p>
          <a:p>
            <a:pPr algn="just"/>
            <a:r>
              <a:rPr lang="en-US" sz="2000" dirty="0">
                <a:latin typeface="Calibri" panose="020F0502020204030204" pitchFamily="34" charset="0"/>
                <a:ea typeface="Calibri" panose="020F0502020204030204" pitchFamily="34" charset="0"/>
                <a:cs typeface="Calibri" panose="020F0502020204030204" pitchFamily="34" charset="0"/>
              </a:rPr>
              <a:t>3.Difficulty in Capturing Subtle Sentiments</a:t>
            </a:r>
          </a:p>
          <a:p>
            <a:pPr algn="just"/>
            <a:r>
              <a:rPr lang="en-US" sz="2000" dirty="0">
                <a:latin typeface="Calibri" panose="020F0502020204030204" pitchFamily="34" charset="0"/>
                <a:ea typeface="Calibri" panose="020F0502020204030204" pitchFamily="34" charset="0"/>
                <a:cs typeface="Calibri" panose="020F0502020204030204" pitchFamily="34" charset="0"/>
              </a:rPr>
              <a:t>4.Inability to learn from Unstructured Data</a:t>
            </a:r>
          </a:p>
          <a:p>
            <a:pPr algn="just"/>
            <a:r>
              <a:rPr lang="en-US" sz="2000" dirty="0">
                <a:latin typeface="Calibri" panose="020F0502020204030204" pitchFamily="34" charset="0"/>
                <a:ea typeface="Calibri" panose="020F0502020204030204" pitchFamily="34" charset="0"/>
                <a:cs typeface="Calibri" panose="020F0502020204030204" pitchFamily="34" charset="0"/>
              </a:rPr>
              <a:t>5.Limited Generalization Across Writing Styles</a:t>
            </a:r>
          </a:p>
        </p:txBody>
      </p:sp>
      <p:sp>
        <p:nvSpPr>
          <p:cNvPr id="4" name="TextBox 3">
            <a:extLst>
              <a:ext uri="{FF2B5EF4-FFF2-40B4-BE49-F238E27FC236}">
                <a16:creationId xmlns:a16="http://schemas.microsoft.com/office/drawing/2014/main" id="{596A1058-F214-D11E-8743-772DC13BD773}"/>
              </a:ext>
            </a:extLst>
          </p:cNvPr>
          <p:cNvSpPr txBox="1"/>
          <p:nvPr/>
        </p:nvSpPr>
        <p:spPr>
          <a:xfrm>
            <a:off x="323528" y="3356992"/>
            <a:ext cx="2232248"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Limitations:</a:t>
            </a:r>
          </a:p>
        </p:txBody>
      </p:sp>
    </p:spTree>
    <p:extLst>
      <p:ext uri="{BB962C8B-B14F-4D97-AF65-F5344CB8AC3E}">
        <p14:creationId xmlns:p14="http://schemas.microsoft.com/office/powerpoint/2010/main" val="201116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1">
            <a:extLst>
              <a:ext uri="{FF2B5EF4-FFF2-40B4-BE49-F238E27FC236}">
                <a16:creationId xmlns:a16="http://schemas.microsoft.com/office/drawing/2014/main" id="{16014457-84C3-EA89-504E-FB3B235018D2}"/>
              </a:ext>
            </a:extLst>
          </p:cNvPr>
          <p:cNvSpPr/>
          <p:nvPr/>
        </p:nvSpPr>
        <p:spPr>
          <a:xfrm>
            <a:off x="179512" y="404664"/>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F640A0D-6C96-B4C5-E733-2AB368F4A631}"/>
              </a:ext>
            </a:extLst>
          </p:cNvPr>
          <p:cNvSpPr txBox="1"/>
          <p:nvPr/>
        </p:nvSpPr>
        <p:spPr>
          <a:xfrm>
            <a:off x="1115616" y="353851"/>
            <a:ext cx="3888432" cy="461665"/>
          </a:xfrm>
          <a:prstGeom prst="rect">
            <a:avLst/>
          </a:prstGeom>
          <a:noFill/>
        </p:spPr>
        <p:txBody>
          <a:bodyPr wrap="square" rtlCol="0">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PROPOSED SYSTEM</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8812B17-1629-D251-12E7-8D8BDD57FEA6}"/>
              </a:ext>
            </a:extLst>
          </p:cNvPr>
          <p:cNvSpPr txBox="1"/>
          <p:nvPr/>
        </p:nvSpPr>
        <p:spPr>
          <a:xfrm>
            <a:off x="323528" y="1124744"/>
            <a:ext cx="7200800" cy="2862322"/>
          </a:xfrm>
          <a:prstGeom prst="rect">
            <a:avLst/>
          </a:prstGeom>
          <a:noFill/>
        </p:spPr>
        <p:txBody>
          <a:bodyPr wrap="square" rtlCol="0">
            <a:spAutoFit/>
          </a:bodyPr>
          <a:lstStyle/>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proposed system introduces a deep learning architecture that </a:t>
            </a:r>
            <a:r>
              <a:rPr lang="en-US" sz="2000" dirty="0">
                <a:solidFill>
                  <a:srgbClr val="374151"/>
                </a:solidFill>
                <a:latin typeface="Calibri" panose="020F0502020204030204" pitchFamily="34" charset="0"/>
                <a:ea typeface="Calibri" panose="020F0502020204030204" pitchFamily="34" charset="0"/>
                <a:cs typeface="Calibri" panose="020F0502020204030204" pitchFamily="34" charset="0"/>
              </a:rPr>
              <a:t>uses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Long Short-Term Memory (LSTM) networks and word embeddings BERT(</a:t>
            </a:r>
            <a:r>
              <a:rPr lang="en-US" sz="2000" b="0" i="0" dirty="0">
                <a:solidFill>
                  <a:srgbClr val="0D0D0D"/>
                </a:solidFill>
                <a:effectLst/>
                <a:latin typeface="Söhne"/>
              </a:rPr>
              <a:t>BERT stands for Bidirectional Encoder Representations from Transformers</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This architecture aims to capture both local patterns and long-range dependencies in textual data, providing a more nuanced understanding of sentiment.</a:t>
            </a:r>
          </a:p>
          <a:p>
            <a:pPr algn="just"/>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proposed system is designed with scalability in mind, allowing the system to perform well across different linguistic styles and domains.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674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516AFBDA-1D90-CB55-B0E7-CC19C7CABB14}"/>
              </a:ext>
            </a:extLst>
          </p:cNvPr>
          <p:cNvSpPr/>
          <p:nvPr/>
        </p:nvSpPr>
        <p:spPr>
          <a:xfrm>
            <a:off x="154868" y="188640"/>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1E4B9F6-0961-A975-BCB9-2A80E9DFB1F8}"/>
              </a:ext>
            </a:extLst>
          </p:cNvPr>
          <p:cNvSpPr txBox="1"/>
          <p:nvPr/>
        </p:nvSpPr>
        <p:spPr>
          <a:xfrm>
            <a:off x="1090972" y="137827"/>
            <a:ext cx="5778233" cy="461665"/>
          </a:xfrm>
          <a:prstGeom prst="rect">
            <a:avLst/>
          </a:prstGeom>
          <a:noFill/>
        </p:spPr>
        <p:txBody>
          <a:bodyPr wrap="square">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FUNCTIONAL REQUIREMENTS</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D19CE1A-B648-DA8B-BEF7-5C30345A6531}"/>
              </a:ext>
            </a:extLst>
          </p:cNvPr>
          <p:cNvSpPr txBox="1"/>
          <p:nvPr/>
        </p:nvSpPr>
        <p:spPr>
          <a:xfrm>
            <a:off x="323528" y="476672"/>
            <a:ext cx="7416824" cy="4093428"/>
          </a:xfrm>
          <a:prstGeom prst="rect">
            <a:avLst/>
          </a:prstGeom>
          <a:noFill/>
        </p:spPr>
        <p:txBody>
          <a:bodyPr wrap="square" rtlCol="0">
            <a:spAutoFit/>
          </a:bodyPr>
          <a:lstStyle/>
          <a:p>
            <a:pPr algn="just"/>
            <a:endParaRPr lang="en-US" sz="2000" b="1" i="0" dirty="0">
              <a:solidFill>
                <a:srgbClr val="374151"/>
              </a:solidFill>
              <a:effectLst/>
              <a:latin typeface="Söhne"/>
            </a:endParaRPr>
          </a:p>
          <a:p>
            <a:pPr algn="just"/>
            <a:r>
              <a:rPr lang="en-US" sz="2000" b="1" i="0" dirty="0">
                <a:solidFill>
                  <a:srgbClr val="374151"/>
                </a:solidFill>
                <a:effectLst/>
                <a:latin typeface="Söhne"/>
              </a:rPr>
              <a:t>1.Text Input Handling : </a:t>
            </a:r>
            <a:r>
              <a:rPr lang="en-US" sz="2000" b="0" i="0" dirty="0">
                <a:solidFill>
                  <a:srgbClr val="374151"/>
                </a:solidFill>
                <a:effectLst/>
                <a:latin typeface="Söhne"/>
              </a:rPr>
              <a:t>The system should accept textual input for  sentiment analysis from various sources, including user inputs, social media posts, reviews.</a:t>
            </a:r>
          </a:p>
          <a:p>
            <a:pPr algn="just"/>
            <a:r>
              <a:rPr lang="en-US" sz="2000" b="1" i="0" dirty="0">
                <a:solidFill>
                  <a:srgbClr val="374151"/>
                </a:solidFill>
                <a:effectLst/>
                <a:latin typeface="Söhne"/>
              </a:rPr>
              <a:t>2.Preprocessing : </a:t>
            </a:r>
            <a:r>
              <a:rPr lang="en-US" sz="2000" dirty="0">
                <a:solidFill>
                  <a:srgbClr val="374151"/>
                </a:solidFill>
                <a:latin typeface="Söhne"/>
              </a:rPr>
              <a:t>I</a:t>
            </a:r>
            <a:r>
              <a:rPr lang="en-US" sz="2000" b="0" i="0" dirty="0">
                <a:solidFill>
                  <a:srgbClr val="374151"/>
                </a:solidFill>
                <a:effectLst/>
                <a:latin typeface="Söhne"/>
              </a:rPr>
              <a:t>ncluding tokenization and removal of stop words</a:t>
            </a:r>
            <a:r>
              <a:rPr lang="en-US" sz="2000" dirty="0">
                <a:solidFill>
                  <a:srgbClr val="374151"/>
                </a:solidFill>
                <a:latin typeface="Söhne"/>
              </a:rPr>
              <a:t>.</a:t>
            </a:r>
            <a:endParaRPr lang="en-US" sz="2000" b="0" i="0" dirty="0">
              <a:solidFill>
                <a:srgbClr val="374151"/>
              </a:solidFill>
              <a:effectLst/>
              <a:latin typeface="Söhne"/>
            </a:endParaRPr>
          </a:p>
          <a:p>
            <a:pPr algn="just"/>
            <a:r>
              <a:rPr lang="en-US" sz="2000" b="1" dirty="0">
                <a:solidFill>
                  <a:srgbClr val="374151"/>
                </a:solidFill>
                <a:latin typeface="Söhne"/>
              </a:rPr>
              <a:t>3</a:t>
            </a:r>
            <a:r>
              <a:rPr lang="en-US" sz="2000" b="1" i="0" dirty="0">
                <a:solidFill>
                  <a:srgbClr val="374151"/>
                </a:solidFill>
                <a:effectLst/>
                <a:latin typeface="Söhne"/>
              </a:rPr>
              <a:t>.Word Embeddings : </a:t>
            </a:r>
            <a:r>
              <a:rPr lang="en-US" sz="2000" dirty="0">
                <a:solidFill>
                  <a:srgbClr val="374151"/>
                </a:solidFill>
                <a:latin typeface="Söhne"/>
              </a:rPr>
              <a:t>c</a:t>
            </a:r>
            <a:r>
              <a:rPr lang="en-US" sz="2000" b="0" i="0" dirty="0">
                <a:solidFill>
                  <a:srgbClr val="374151"/>
                </a:solidFill>
                <a:effectLst/>
                <a:latin typeface="Söhne"/>
              </a:rPr>
              <a:t>ontextual embeddings BERT.</a:t>
            </a:r>
          </a:p>
          <a:p>
            <a:pPr algn="just"/>
            <a:r>
              <a:rPr lang="en-US" sz="2000" b="1" dirty="0">
                <a:solidFill>
                  <a:srgbClr val="374151"/>
                </a:solidFill>
                <a:latin typeface="Söhne"/>
              </a:rPr>
              <a:t>4</a:t>
            </a:r>
            <a:r>
              <a:rPr lang="en-US" sz="2000" b="1" i="0" dirty="0">
                <a:solidFill>
                  <a:srgbClr val="374151"/>
                </a:solidFill>
                <a:effectLst/>
                <a:latin typeface="Söhne"/>
              </a:rPr>
              <a:t>.Deep Learning Model :</a:t>
            </a:r>
            <a:r>
              <a:rPr lang="en-US" sz="2000" b="0" i="0" dirty="0">
                <a:solidFill>
                  <a:srgbClr val="374151"/>
                </a:solidFill>
                <a:effectLst/>
                <a:latin typeface="Söhne"/>
              </a:rPr>
              <a:t> Long Short-Term Memory (LSTM) networks .</a:t>
            </a:r>
          </a:p>
          <a:p>
            <a:pPr algn="just"/>
            <a:r>
              <a:rPr lang="en-US" sz="2000" b="1" dirty="0">
                <a:solidFill>
                  <a:srgbClr val="374151"/>
                </a:solidFill>
                <a:latin typeface="Söhne"/>
              </a:rPr>
              <a:t>5</a:t>
            </a:r>
            <a:r>
              <a:rPr lang="en-US" sz="2000" b="1" i="0" dirty="0">
                <a:solidFill>
                  <a:srgbClr val="374151"/>
                </a:solidFill>
                <a:effectLst/>
                <a:latin typeface="Söhne"/>
              </a:rPr>
              <a:t>.User Interface : </a:t>
            </a:r>
            <a:r>
              <a:rPr lang="en-US" sz="2000" b="0" i="0" dirty="0">
                <a:solidFill>
                  <a:srgbClr val="374151"/>
                </a:solidFill>
                <a:effectLst/>
                <a:latin typeface="Söhne"/>
              </a:rPr>
              <a:t>Develop an user interface that allows users to input text for sentiment analysis and receive the corresponding sentiment classification.</a:t>
            </a:r>
          </a:p>
          <a:p>
            <a:pPr algn="just"/>
            <a:r>
              <a:rPr lang="en-US" sz="2000" b="1" dirty="0">
                <a:solidFill>
                  <a:srgbClr val="374151"/>
                </a:solidFill>
                <a:latin typeface="Söhne"/>
              </a:rPr>
              <a:t>6</a:t>
            </a:r>
            <a:r>
              <a:rPr lang="en-US" sz="2000" b="1" i="0" dirty="0">
                <a:solidFill>
                  <a:srgbClr val="374151"/>
                </a:solidFill>
                <a:effectLst/>
                <a:latin typeface="Söhne"/>
              </a:rPr>
              <a:t>.Prediction Module: </a:t>
            </a:r>
            <a:r>
              <a:rPr lang="en-US" sz="2000" b="0" i="0" dirty="0">
                <a:solidFill>
                  <a:srgbClr val="374151"/>
                </a:solidFill>
                <a:effectLst/>
                <a:latin typeface="Söhne"/>
              </a:rPr>
              <a:t>Implement a prediction module that applies the trained model to new data and outputs the predicted sentiment class (positive</a:t>
            </a:r>
            <a:r>
              <a:rPr lang="en-US" sz="2000" dirty="0">
                <a:solidFill>
                  <a:srgbClr val="374151"/>
                </a:solidFill>
                <a:latin typeface="Söhne"/>
              </a:rPr>
              <a:t> ,</a:t>
            </a:r>
            <a:r>
              <a:rPr lang="en-US" sz="2000" b="0" i="0" dirty="0">
                <a:solidFill>
                  <a:srgbClr val="374151"/>
                </a:solidFill>
                <a:effectLst/>
                <a:latin typeface="Söhne"/>
              </a:rPr>
              <a:t> negative and neutral).</a:t>
            </a:r>
          </a:p>
        </p:txBody>
      </p:sp>
    </p:spTree>
    <p:extLst>
      <p:ext uri="{BB962C8B-B14F-4D97-AF65-F5344CB8AC3E}">
        <p14:creationId xmlns:p14="http://schemas.microsoft.com/office/powerpoint/2010/main" val="35062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821A287E-A4E0-6343-4388-983CA19DA356}"/>
              </a:ext>
            </a:extLst>
          </p:cNvPr>
          <p:cNvSpPr/>
          <p:nvPr/>
        </p:nvSpPr>
        <p:spPr>
          <a:xfrm>
            <a:off x="179512" y="404664"/>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612084D-B6AD-CA24-0A5D-31B6CF44157D}"/>
              </a:ext>
            </a:extLst>
          </p:cNvPr>
          <p:cNvSpPr txBox="1"/>
          <p:nvPr/>
        </p:nvSpPr>
        <p:spPr>
          <a:xfrm>
            <a:off x="1043608" y="332657"/>
            <a:ext cx="5256585" cy="461665"/>
          </a:xfrm>
          <a:prstGeom prst="rect">
            <a:avLst/>
          </a:prstGeom>
          <a:noFill/>
        </p:spPr>
        <p:txBody>
          <a:bodyPr wrap="square">
            <a:spAutoFit/>
          </a:bodyPr>
          <a:lstStyle/>
          <a:p>
            <a:r>
              <a:rPr lang="en-IN" sz="2400" b="1" u="sng" dirty="0">
                <a:latin typeface="Calibri" panose="020F0502020204030204" pitchFamily="34" charset="0"/>
                <a:ea typeface="Calibri" panose="020F0502020204030204" pitchFamily="34" charset="0"/>
                <a:cs typeface="Calibri" panose="020F0502020204030204" pitchFamily="34" charset="0"/>
              </a:rPr>
              <a:t>NON-FUNCTIONAL REQUIREMENTS</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6025ADB-D779-8FDA-48AB-899FD0C018F0}"/>
              </a:ext>
            </a:extLst>
          </p:cNvPr>
          <p:cNvSpPr txBox="1"/>
          <p:nvPr/>
        </p:nvSpPr>
        <p:spPr>
          <a:xfrm>
            <a:off x="323528" y="764704"/>
            <a:ext cx="7560840" cy="5293757"/>
          </a:xfrm>
          <a:prstGeom prst="rect">
            <a:avLst/>
          </a:prstGeom>
          <a:noFill/>
        </p:spPr>
        <p:txBody>
          <a:bodyPr wrap="square" rtlCol="0">
            <a:spAutoFit/>
          </a:bodyPr>
          <a:lstStyle/>
          <a:p>
            <a:pPr algn="just">
              <a:buFont typeface="+mj-lt"/>
              <a:buAutoNum type="arabicPeriod"/>
            </a:pPr>
            <a:r>
              <a:rPr lang="en-US" sz="2000" b="1" i="0" dirty="0">
                <a:solidFill>
                  <a:srgbClr val="374151"/>
                </a:solidFill>
                <a:effectLst/>
                <a:latin typeface="Söhne"/>
              </a:rPr>
              <a:t>Performance:</a:t>
            </a:r>
            <a:endParaRPr lang="en-US" sz="2000" dirty="0">
              <a:solidFill>
                <a:srgbClr val="374151"/>
              </a:solidFill>
              <a:latin typeface="Söhne"/>
            </a:endParaRPr>
          </a:p>
          <a:p>
            <a:pPr algn="just"/>
            <a:r>
              <a:rPr lang="en-US" sz="2000" b="0" i="0" dirty="0">
                <a:solidFill>
                  <a:srgbClr val="374151"/>
                </a:solidFill>
                <a:effectLst/>
                <a:latin typeface="Söhne"/>
              </a:rPr>
              <a:t>The system should exhibit </a:t>
            </a:r>
            <a:r>
              <a:rPr lang="en-US" sz="2000" dirty="0">
                <a:solidFill>
                  <a:srgbClr val="374151"/>
                </a:solidFill>
                <a:latin typeface="Söhne"/>
              </a:rPr>
              <a:t>good</a:t>
            </a:r>
            <a:r>
              <a:rPr lang="en-US" sz="2000" b="0" i="0" dirty="0">
                <a:solidFill>
                  <a:srgbClr val="374151"/>
                </a:solidFill>
                <a:effectLst/>
                <a:latin typeface="Söhne"/>
              </a:rPr>
              <a:t> performance, processing for  sentiment analysis.</a:t>
            </a:r>
          </a:p>
          <a:p>
            <a:pPr algn="just"/>
            <a:r>
              <a:rPr lang="en-US" sz="2000" b="1" i="0" dirty="0">
                <a:solidFill>
                  <a:srgbClr val="374151"/>
                </a:solidFill>
                <a:effectLst/>
                <a:latin typeface="Söhne"/>
              </a:rPr>
              <a:t>2.Accuracy:</a:t>
            </a:r>
            <a:endParaRPr lang="en-US" sz="2000" dirty="0">
              <a:solidFill>
                <a:srgbClr val="374151"/>
              </a:solidFill>
              <a:latin typeface="Söhne"/>
            </a:endParaRPr>
          </a:p>
          <a:p>
            <a:pPr algn="just"/>
            <a:r>
              <a:rPr lang="en-US" sz="2000" dirty="0">
                <a:solidFill>
                  <a:srgbClr val="374151"/>
                </a:solidFill>
                <a:latin typeface="Söhne"/>
              </a:rPr>
              <a:t>The system get more accurate result</a:t>
            </a:r>
            <a:r>
              <a:rPr lang="en-US" sz="2000" b="0" i="0" dirty="0">
                <a:solidFill>
                  <a:srgbClr val="374151"/>
                </a:solidFill>
                <a:effectLst/>
                <a:latin typeface="Söhne"/>
              </a:rPr>
              <a:t> in sentiment classification.</a:t>
            </a:r>
          </a:p>
          <a:p>
            <a:pPr algn="just"/>
            <a:r>
              <a:rPr lang="en-US" sz="2000" b="1" i="0" dirty="0">
                <a:solidFill>
                  <a:srgbClr val="374151"/>
                </a:solidFill>
                <a:effectLst/>
                <a:latin typeface="Söhne"/>
              </a:rPr>
              <a:t>3.Adaptability:</a:t>
            </a:r>
            <a:endParaRPr lang="en-US" sz="2000" dirty="0">
              <a:solidFill>
                <a:srgbClr val="374151"/>
              </a:solidFill>
              <a:latin typeface="Söhne"/>
            </a:endParaRPr>
          </a:p>
          <a:p>
            <a:pPr algn="just"/>
            <a:r>
              <a:rPr lang="en-US" sz="2000" b="0" i="0" dirty="0">
                <a:solidFill>
                  <a:srgbClr val="374151"/>
                </a:solidFill>
                <a:effectLst/>
                <a:latin typeface="Söhne"/>
              </a:rPr>
              <a:t>Ensure the model's adaptability to different domains and writing styles</a:t>
            </a:r>
            <a:r>
              <a:rPr lang="en-US" sz="2000" dirty="0">
                <a:solidFill>
                  <a:srgbClr val="374151"/>
                </a:solidFill>
                <a:latin typeface="Söhne"/>
              </a:rPr>
              <a:t>.</a:t>
            </a:r>
            <a:endParaRPr lang="en-US" sz="2000" b="0" i="0" dirty="0">
              <a:solidFill>
                <a:srgbClr val="374151"/>
              </a:solidFill>
              <a:effectLst/>
              <a:latin typeface="Söhne"/>
            </a:endParaRPr>
          </a:p>
          <a:p>
            <a:pPr algn="just"/>
            <a:r>
              <a:rPr lang="en-US" sz="2000" b="1" i="0" dirty="0">
                <a:solidFill>
                  <a:srgbClr val="374151"/>
                </a:solidFill>
                <a:effectLst/>
                <a:latin typeface="Söhne"/>
              </a:rPr>
              <a:t>4.Scalability:</a:t>
            </a:r>
            <a:endParaRPr lang="en-US" sz="2000" dirty="0">
              <a:solidFill>
                <a:srgbClr val="374151"/>
              </a:solidFill>
              <a:latin typeface="Söhne"/>
            </a:endParaRPr>
          </a:p>
          <a:p>
            <a:pPr algn="just"/>
            <a:r>
              <a:rPr lang="en-US" sz="2000" b="0" i="0" dirty="0">
                <a:solidFill>
                  <a:srgbClr val="374151"/>
                </a:solidFill>
                <a:effectLst/>
                <a:latin typeface="Söhne"/>
              </a:rPr>
              <a:t>Design the system to scale horizontally to handle </a:t>
            </a:r>
            <a:r>
              <a:rPr lang="en-US" sz="2000" dirty="0">
                <a:solidFill>
                  <a:srgbClr val="374151"/>
                </a:solidFill>
                <a:latin typeface="Söhne"/>
              </a:rPr>
              <a:t>different writing styles.</a:t>
            </a:r>
            <a:endParaRPr lang="en-US" sz="2000" b="0" i="0" dirty="0">
              <a:solidFill>
                <a:srgbClr val="374151"/>
              </a:solidFill>
              <a:effectLst/>
              <a:latin typeface="Söhne"/>
            </a:endParaRPr>
          </a:p>
          <a:p>
            <a:pPr algn="just"/>
            <a:r>
              <a:rPr lang="en-US" sz="2000" b="1" dirty="0">
                <a:solidFill>
                  <a:srgbClr val="374151"/>
                </a:solidFill>
                <a:latin typeface="Söhne"/>
              </a:rPr>
              <a:t>5</a:t>
            </a:r>
            <a:r>
              <a:rPr lang="en-US" sz="2000" b="1" i="0" dirty="0">
                <a:solidFill>
                  <a:srgbClr val="374151"/>
                </a:solidFill>
                <a:effectLst/>
                <a:latin typeface="Söhne"/>
              </a:rPr>
              <a:t>.Usability:</a:t>
            </a:r>
            <a:endParaRPr lang="en-US" sz="2000" dirty="0">
              <a:solidFill>
                <a:srgbClr val="374151"/>
              </a:solidFill>
              <a:latin typeface="Söhne"/>
            </a:endParaRPr>
          </a:p>
          <a:p>
            <a:pPr algn="just"/>
            <a:r>
              <a:rPr lang="en-US" sz="2000" b="0" i="0" dirty="0">
                <a:solidFill>
                  <a:srgbClr val="374151"/>
                </a:solidFill>
                <a:effectLst/>
                <a:latin typeface="Söhne"/>
              </a:rPr>
              <a:t>Design the user interface with a focus on usability, ensuring that users can easily input text and interpret sentiment analysis results.</a:t>
            </a:r>
          </a:p>
          <a:p>
            <a:pPr algn="just"/>
            <a:r>
              <a:rPr lang="en-US" sz="2000" b="1" i="0" dirty="0">
                <a:solidFill>
                  <a:srgbClr val="374151"/>
                </a:solidFill>
                <a:effectLst/>
                <a:latin typeface="Söhne"/>
              </a:rPr>
              <a:t>6.Availability:</a:t>
            </a:r>
            <a:endParaRPr lang="en-US" sz="2000" dirty="0">
              <a:solidFill>
                <a:srgbClr val="374151"/>
              </a:solidFill>
              <a:latin typeface="Söhne"/>
            </a:endParaRPr>
          </a:p>
          <a:p>
            <a:pPr algn="just"/>
            <a:r>
              <a:rPr lang="en-US" sz="2000" b="0" i="0" dirty="0">
                <a:solidFill>
                  <a:srgbClr val="374151"/>
                </a:solidFill>
                <a:effectLst/>
                <a:latin typeface="Söhne"/>
              </a:rPr>
              <a:t>Maintain availability, ensuring that the sentiment analysis service is accessible to users whenever needed.</a:t>
            </a:r>
          </a:p>
          <a:p>
            <a:endParaRPr lang="en-US" b="0" i="0" dirty="0">
              <a:solidFill>
                <a:srgbClr val="374151"/>
              </a:solidFill>
              <a:effectLst/>
              <a:latin typeface="Söhne"/>
            </a:endParaRPr>
          </a:p>
        </p:txBody>
      </p:sp>
    </p:spTree>
    <p:extLst>
      <p:ext uri="{BB962C8B-B14F-4D97-AF65-F5344CB8AC3E}">
        <p14:creationId xmlns:p14="http://schemas.microsoft.com/office/powerpoint/2010/main" val="33832408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24245</TotalTime>
  <Words>1495</Words>
  <Application>Microsoft Office PowerPoint</Application>
  <PresentationFormat>On-screen Show (4:3)</PresentationFormat>
  <Paragraphs>132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Söhne</vt:lpstr>
      <vt:lpstr>Times New Roman</vt:lpstr>
      <vt:lpstr>Trebuchet MS</vt:lpstr>
      <vt:lpstr>Wingdings 3</vt:lpstr>
      <vt:lpstr>Facet</vt:lpstr>
      <vt:lpstr>         ADIKAVI  NANNAYA  UNIVERSITY           UNIVERSITY  COLLEGE  OF  ENGINEERING            DEPARTMENT OF COMPUTER SCIENCE AND ENGINEERING                                   RAJAMAHENDRAVARAM</vt:lpstr>
      <vt:lpstr>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malik</dc:creator>
  <cp:lastModifiedBy>Polireddy Sushma</cp:lastModifiedBy>
  <cp:revision>55</cp:revision>
  <dcterms:created xsi:type="dcterms:W3CDTF">2023-06-23T17:12:02Z</dcterms:created>
  <dcterms:modified xsi:type="dcterms:W3CDTF">2024-03-12T01:42:46Z</dcterms:modified>
</cp:coreProperties>
</file>